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328" r:id="rId6"/>
    <p:sldId id="262" r:id="rId7"/>
    <p:sldId id="264" r:id="rId8"/>
    <p:sldId id="263" r:id="rId9"/>
    <p:sldId id="266" r:id="rId10"/>
    <p:sldId id="267" r:id="rId11"/>
    <p:sldId id="295" r:id="rId12"/>
    <p:sldId id="268" r:id="rId13"/>
    <p:sldId id="296" r:id="rId14"/>
    <p:sldId id="308" r:id="rId15"/>
    <p:sldId id="329" r:id="rId16"/>
    <p:sldId id="310" r:id="rId17"/>
    <p:sldId id="297" r:id="rId18"/>
    <p:sldId id="301" r:id="rId19"/>
    <p:sldId id="311" r:id="rId20"/>
    <p:sldId id="312" r:id="rId21"/>
    <p:sldId id="299" r:id="rId22"/>
    <p:sldId id="330" r:id="rId23"/>
    <p:sldId id="315" r:id="rId24"/>
    <p:sldId id="316" r:id="rId25"/>
    <p:sldId id="317" r:id="rId26"/>
    <p:sldId id="318" r:id="rId27"/>
    <p:sldId id="302" r:id="rId28"/>
    <p:sldId id="319" r:id="rId29"/>
    <p:sldId id="320" r:id="rId30"/>
    <p:sldId id="325" r:id="rId31"/>
    <p:sldId id="326" r:id="rId32"/>
    <p:sldId id="327" r:id="rId33"/>
    <p:sldId id="324" r:id="rId34"/>
    <p:sldId id="331" r:id="rId35"/>
    <p:sldId id="332" r:id="rId36"/>
    <p:sldId id="273" r:id="rId3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B9E4"/>
    <a:srgbClr val="A3C1E5"/>
    <a:srgbClr val="B1CBE9"/>
    <a:srgbClr val="CC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E0021-62F4-4AE0-967B-6BFFA3E1027B}" v="29" dt="2022-10-13T12:17:58.198"/>
    <p1510:client id="{9E3B6C1E-6655-496C-A5A7-7545B44959DD}" v="54" dt="2022-10-14T08:14:02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85678" autoAdjust="0"/>
  </p:normalViewPr>
  <p:slideViewPr>
    <p:cSldViewPr snapToGrid="0">
      <p:cViewPr varScale="1">
        <p:scale>
          <a:sx n="70" d="100"/>
          <a:sy n="70" d="100"/>
        </p:scale>
        <p:origin x="9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N" userId="37027ea99c97ea41" providerId="LiveId" clId="{61C88D6E-5E49-44F5-A158-5ABA736A30A1}"/>
    <pc:docChg chg="custSel modSld">
      <pc:chgData name="ABN" userId="37027ea99c97ea41" providerId="LiveId" clId="{61C88D6E-5E49-44F5-A158-5ABA736A30A1}" dt="2022-10-14T08:22:20.644" v="0" actId="478"/>
      <pc:docMkLst>
        <pc:docMk/>
      </pc:docMkLst>
      <pc:sldChg chg="delSp mod delAnim">
        <pc:chgData name="ABN" userId="37027ea99c97ea41" providerId="LiveId" clId="{61C88D6E-5E49-44F5-A158-5ABA736A30A1}" dt="2022-10-14T08:22:20.644" v="0" actId="478"/>
        <pc:sldMkLst>
          <pc:docMk/>
          <pc:sldMk cId="3156447656" sldId="312"/>
        </pc:sldMkLst>
        <pc:picChg chg="del">
          <ac:chgData name="ABN" userId="37027ea99c97ea41" providerId="LiveId" clId="{61C88D6E-5E49-44F5-A158-5ABA736A30A1}" dt="2022-10-14T08:22:20.644" v="0" actId="478"/>
          <ac:picMkLst>
            <pc:docMk/>
            <pc:sldMk cId="3156447656" sldId="312"/>
            <ac:picMk id="32" creationId="{1714FC31-80E5-624A-5FC9-021641811F6B}"/>
          </ac:picMkLst>
        </pc:picChg>
      </pc:sldChg>
    </pc:docChg>
  </pc:docChgLst>
  <pc:docChgLst>
    <pc:chgData name="ABN" userId="37027ea99c97ea41" providerId="LiveId" clId="{9E3B6C1E-6655-496C-A5A7-7545B44959DD}"/>
    <pc:docChg chg="undo custSel modSld">
      <pc:chgData name="ABN" userId="37027ea99c97ea41" providerId="LiveId" clId="{9E3B6C1E-6655-496C-A5A7-7545B44959DD}" dt="2022-10-14T08:14:02.398" v="793" actId="20577"/>
      <pc:docMkLst>
        <pc:docMk/>
      </pc:docMkLst>
      <pc:sldChg chg="addSp delSp modSp mod modAnim">
        <pc:chgData name="ABN" userId="37027ea99c97ea41" providerId="LiveId" clId="{9E3B6C1E-6655-496C-A5A7-7545B44959DD}" dt="2022-10-14T07:35:13.903" v="248"/>
        <pc:sldMkLst>
          <pc:docMk/>
          <pc:sldMk cId="478880882" sldId="260"/>
        </pc:sldMkLst>
        <pc:spChg chg="mod">
          <ac:chgData name="ABN" userId="37027ea99c97ea41" providerId="LiveId" clId="{9E3B6C1E-6655-496C-A5A7-7545B44959DD}" dt="2022-10-14T07:34:16.213" v="207" actId="14100"/>
          <ac:spMkLst>
            <pc:docMk/>
            <pc:sldMk cId="478880882" sldId="260"/>
            <ac:spMk id="3" creationId="{1B89C8F6-4223-5C8E-AA39-8E52224AA90B}"/>
          </ac:spMkLst>
        </pc:spChg>
        <pc:spChg chg="mod">
          <ac:chgData name="ABN" userId="37027ea99c97ea41" providerId="LiveId" clId="{9E3B6C1E-6655-496C-A5A7-7545B44959DD}" dt="2022-10-14T07:34:37.933" v="223" actId="1076"/>
          <ac:spMkLst>
            <pc:docMk/>
            <pc:sldMk cId="478880882" sldId="260"/>
            <ac:spMk id="4" creationId="{024909DB-B739-DE1D-C008-AD6B8A7E8A34}"/>
          </ac:spMkLst>
        </pc:spChg>
        <pc:spChg chg="add del mod">
          <ac:chgData name="ABN" userId="37027ea99c97ea41" providerId="LiveId" clId="{9E3B6C1E-6655-496C-A5A7-7545B44959DD}" dt="2022-10-14T07:31:54.393" v="202" actId="478"/>
          <ac:spMkLst>
            <pc:docMk/>
            <pc:sldMk cId="478880882" sldId="260"/>
            <ac:spMk id="6" creationId="{2631CD6C-43AD-AE73-25E6-45A5532256D4}"/>
          </ac:spMkLst>
        </pc:spChg>
        <pc:spChg chg="add mod">
          <ac:chgData name="ABN" userId="37027ea99c97ea41" providerId="LiveId" clId="{9E3B6C1E-6655-496C-A5A7-7545B44959DD}" dt="2022-10-14T07:35:10.666" v="247" actId="1076"/>
          <ac:spMkLst>
            <pc:docMk/>
            <pc:sldMk cId="478880882" sldId="260"/>
            <ac:spMk id="14" creationId="{CDABA7DF-05B8-CC19-92E6-5813D183B1DA}"/>
          </ac:spMkLst>
        </pc:spChg>
        <pc:picChg chg="add del mod">
          <ac:chgData name="ABN" userId="37027ea99c97ea41" providerId="LiveId" clId="{9E3B6C1E-6655-496C-A5A7-7545B44959DD}" dt="2022-10-14T07:33:08.294" v="204" actId="478"/>
          <ac:picMkLst>
            <pc:docMk/>
            <pc:sldMk cId="478880882" sldId="260"/>
            <ac:picMk id="7" creationId="{8BB9D525-0DF3-8EB1-B97F-307C05EC083B}"/>
          </ac:picMkLst>
        </pc:picChg>
        <pc:picChg chg="add del mod">
          <ac:chgData name="ABN" userId="37027ea99c97ea41" providerId="LiveId" clId="{9E3B6C1E-6655-496C-A5A7-7545B44959DD}" dt="2022-10-14T07:33:20.183" v="206" actId="478"/>
          <ac:picMkLst>
            <pc:docMk/>
            <pc:sldMk cId="478880882" sldId="260"/>
            <ac:picMk id="10" creationId="{88D5885B-7E66-7B72-DC0D-5AE818AF89B2}"/>
          </ac:picMkLst>
        </pc:picChg>
      </pc:sldChg>
      <pc:sldChg chg="modSp mod">
        <pc:chgData name="ABN" userId="37027ea99c97ea41" providerId="LiveId" clId="{9E3B6C1E-6655-496C-A5A7-7545B44959DD}" dt="2022-10-14T07:36:40.643" v="262" actId="20577"/>
        <pc:sldMkLst>
          <pc:docMk/>
          <pc:sldMk cId="3202466474" sldId="264"/>
        </pc:sldMkLst>
        <pc:spChg chg="mod">
          <ac:chgData name="ABN" userId="37027ea99c97ea41" providerId="LiveId" clId="{9E3B6C1E-6655-496C-A5A7-7545B44959DD}" dt="2022-10-14T07:36:29.453" v="259" actId="20577"/>
          <ac:spMkLst>
            <pc:docMk/>
            <pc:sldMk cId="3202466474" sldId="264"/>
            <ac:spMk id="6" creationId="{EFA1B9EA-A969-847D-A66F-DE8F24F316DF}"/>
          </ac:spMkLst>
        </pc:spChg>
        <pc:spChg chg="mod">
          <ac:chgData name="ABN" userId="37027ea99c97ea41" providerId="LiveId" clId="{9E3B6C1E-6655-496C-A5A7-7545B44959DD}" dt="2022-10-14T07:36:40.643" v="262" actId="20577"/>
          <ac:spMkLst>
            <pc:docMk/>
            <pc:sldMk cId="3202466474" sldId="264"/>
            <ac:spMk id="12" creationId="{C3985FAD-4256-11BD-C532-49FF1CC711A8}"/>
          </ac:spMkLst>
        </pc:spChg>
        <pc:spChg chg="mod">
          <ac:chgData name="ABN" userId="37027ea99c97ea41" providerId="LiveId" clId="{9E3B6C1E-6655-496C-A5A7-7545B44959DD}" dt="2022-10-14T07:36:08.293" v="255" actId="20577"/>
          <ac:spMkLst>
            <pc:docMk/>
            <pc:sldMk cId="3202466474" sldId="264"/>
            <ac:spMk id="13" creationId="{6FCDE2DF-5CC3-7233-2FB1-FB0D390A50F6}"/>
          </ac:spMkLst>
        </pc:spChg>
      </pc:sldChg>
      <pc:sldChg chg="modSp mod">
        <pc:chgData name="ABN" userId="37027ea99c97ea41" providerId="LiveId" clId="{9E3B6C1E-6655-496C-A5A7-7545B44959DD}" dt="2022-10-14T07:23:31.354" v="106" actId="6549"/>
        <pc:sldMkLst>
          <pc:docMk/>
          <pc:sldMk cId="3984524024" sldId="267"/>
        </pc:sldMkLst>
        <pc:spChg chg="mod">
          <ac:chgData name="ABN" userId="37027ea99c97ea41" providerId="LiveId" clId="{9E3B6C1E-6655-496C-A5A7-7545B44959DD}" dt="2022-10-14T07:23:31.354" v="106" actId="6549"/>
          <ac:spMkLst>
            <pc:docMk/>
            <pc:sldMk cId="3984524024" sldId="267"/>
            <ac:spMk id="2" creationId="{A63211EF-689A-0BA6-906E-8A75FEA8B82E}"/>
          </ac:spMkLst>
        </pc:spChg>
      </pc:sldChg>
      <pc:sldChg chg="modSp">
        <pc:chgData name="ABN" userId="37027ea99c97ea41" providerId="LiveId" clId="{9E3B6C1E-6655-496C-A5A7-7545B44959DD}" dt="2022-10-14T07:46:39.732" v="271" actId="20577"/>
        <pc:sldMkLst>
          <pc:docMk/>
          <pc:sldMk cId="3643851097" sldId="268"/>
        </pc:sldMkLst>
        <pc:spChg chg="mod">
          <ac:chgData name="ABN" userId="37027ea99c97ea41" providerId="LiveId" clId="{9E3B6C1E-6655-496C-A5A7-7545B44959DD}" dt="2022-10-14T07:46:39.732" v="271" actId="20577"/>
          <ac:spMkLst>
            <pc:docMk/>
            <pc:sldMk cId="3643851097" sldId="268"/>
            <ac:spMk id="2" creationId="{A63211EF-689A-0BA6-906E-8A75FEA8B82E}"/>
          </ac:spMkLst>
        </pc:spChg>
      </pc:sldChg>
      <pc:sldChg chg="modSp mod">
        <pc:chgData name="ABN" userId="37027ea99c97ea41" providerId="LiveId" clId="{9E3B6C1E-6655-496C-A5A7-7545B44959DD}" dt="2022-10-14T07:29:51.834" v="142" actId="1076"/>
        <pc:sldMkLst>
          <pc:docMk/>
          <pc:sldMk cId="2267211178" sldId="273"/>
        </pc:sldMkLst>
        <pc:spChg chg="mod">
          <ac:chgData name="ABN" userId="37027ea99c97ea41" providerId="LiveId" clId="{9E3B6C1E-6655-496C-A5A7-7545B44959DD}" dt="2022-10-14T07:29:51.834" v="142" actId="1076"/>
          <ac:spMkLst>
            <pc:docMk/>
            <pc:sldMk cId="2267211178" sldId="273"/>
            <ac:spMk id="14" creationId="{A4AA30AF-EE09-CF20-1C43-0105C82BB9D5}"/>
          </ac:spMkLst>
        </pc:spChg>
      </pc:sldChg>
      <pc:sldChg chg="modNotesTx">
        <pc:chgData name="ABN" userId="37027ea99c97ea41" providerId="LiveId" clId="{9E3B6C1E-6655-496C-A5A7-7545B44959DD}" dt="2022-10-14T07:47:41.182" v="355" actId="20577"/>
        <pc:sldMkLst>
          <pc:docMk/>
          <pc:sldMk cId="282419931" sldId="296"/>
        </pc:sldMkLst>
      </pc:sldChg>
      <pc:sldChg chg="modNotesTx">
        <pc:chgData name="ABN" userId="37027ea99c97ea41" providerId="LiveId" clId="{9E3B6C1E-6655-496C-A5A7-7545B44959DD}" dt="2022-10-14T07:58:02.092" v="504" actId="20577"/>
        <pc:sldMkLst>
          <pc:docMk/>
          <pc:sldMk cId="2806208523" sldId="297"/>
        </pc:sldMkLst>
      </pc:sldChg>
      <pc:sldChg chg="modNotesTx">
        <pc:chgData name="ABN" userId="37027ea99c97ea41" providerId="LiveId" clId="{9E3B6C1E-6655-496C-A5A7-7545B44959DD}" dt="2022-10-14T08:02:37.015" v="612" actId="20577"/>
        <pc:sldMkLst>
          <pc:docMk/>
          <pc:sldMk cId="3256521162" sldId="299"/>
        </pc:sldMkLst>
      </pc:sldChg>
      <pc:sldChg chg="modNotesTx">
        <pc:chgData name="ABN" userId="37027ea99c97ea41" providerId="LiveId" clId="{9E3B6C1E-6655-496C-A5A7-7545B44959DD}" dt="2022-10-14T07:50:50.152" v="374" actId="20577"/>
        <pc:sldMkLst>
          <pc:docMk/>
          <pc:sldMk cId="819932386" sldId="308"/>
        </pc:sldMkLst>
      </pc:sldChg>
      <pc:sldChg chg="addSp delSp modSp mod modNotesTx">
        <pc:chgData name="ABN" userId="37027ea99c97ea41" providerId="LiveId" clId="{9E3B6C1E-6655-496C-A5A7-7545B44959DD}" dt="2022-10-14T08:00:43.071" v="567" actId="20577"/>
        <pc:sldMkLst>
          <pc:docMk/>
          <pc:sldMk cId="3156447656" sldId="312"/>
        </pc:sldMkLst>
        <pc:spChg chg="ord">
          <ac:chgData name="ABN" userId="37027ea99c97ea41" providerId="LiveId" clId="{9E3B6C1E-6655-496C-A5A7-7545B44959DD}" dt="2022-10-14T07:05:08.163" v="60" actId="167"/>
          <ac:spMkLst>
            <pc:docMk/>
            <pc:sldMk cId="3156447656" sldId="312"/>
            <ac:spMk id="4" creationId="{024909DB-B739-DE1D-C008-AD6B8A7E8A34}"/>
          </ac:spMkLst>
        </pc:spChg>
        <pc:picChg chg="mod">
          <ac:chgData name="ABN" userId="37027ea99c97ea41" providerId="LiveId" clId="{9E3B6C1E-6655-496C-A5A7-7545B44959DD}" dt="2022-10-14T07:05:13.219" v="61" actId="1076"/>
          <ac:picMkLst>
            <pc:docMk/>
            <pc:sldMk cId="3156447656" sldId="312"/>
            <ac:picMk id="7" creationId="{F1BAAA40-5B3E-D558-A448-2860B220C1E2}"/>
          </ac:picMkLst>
        </pc:picChg>
        <pc:picChg chg="add del mod">
          <ac:chgData name="ABN" userId="37027ea99c97ea41" providerId="LiveId" clId="{9E3B6C1E-6655-496C-A5A7-7545B44959DD}" dt="2022-10-14T07:04:20.096" v="33" actId="478"/>
          <ac:picMkLst>
            <pc:docMk/>
            <pc:sldMk cId="3156447656" sldId="312"/>
            <ac:picMk id="10" creationId="{5117B986-F640-E035-B515-77548D2E8180}"/>
          </ac:picMkLst>
        </pc:picChg>
        <pc:picChg chg="mod">
          <ac:chgData name="ABN" userId="37027ea99c97ea41" providerId="LiveId" clId="{9E3B6C1E-6655-496C-A5A7-7545B44959DD}" dt="2022-10-14T07:05:23.246" v="63" actId="1076"/>
          <ac:picMkLst>
            <pc:docMk/>
            <pc:sldMk cId="3156447656" sldId="312"/>
            <ac:picMk id="12" creationId="{85D864BD-578F-5AC4-247B-3DDC33D71C63}"/>
          </ac:picMkLst>
        </pc:picChg>
        <pc:picChg chg="mod">
          <ac:chgData name="ABN" userId="37027ea99c97ea41" providerId="LiveId" clId="{9E3B6C1E-6655-496C-A5A7-7545B44959DD}" dt="2022-10-14T07:05:18.526" v="62" actId="1076"/>
          <ac:picMkLst>
            <pc:docMk/>
            <pc:sldMk cId="3156447656" sldId="312"/>
            <ac:picMk id="14" creationId="{845B23D1-A8D2-47F7-F4F0-879CB937E531}"/>
          </ac:picMkLst>
        </pc:picChg>
        <pc:picChg chg="mod">
          <ac:chgData name="ABN" userId="37027ea99c97ea41" providerId="LiveId" clId="{9E3B6C1E-6655-496C-A5A7-7545B44959DD}" dt="2022-10-14T07:05:28.245" v="64" actId="1076"/>
          <ac:picMkLst>
            <pc:docMk/>
            <pc:sldMk cId="3156447656" sldId="312"/>
            <ac:picMk id="16" creationId="{33F6D318-A82F-12D4-55D9-51FB9685CE0C}"/>
          </ac:picMkLst>
        </pc:picChg>
        <pc:picChg chg="add mod ord">
          <ac:chgData name="ABN" userId="37027ea99c97ea41" providerId="LiveId" clId="{9E3B6C1E-6655-496C-A5A7-7545B44959DD}" dt="2022-10-14T07:05:04.907" v="59" actId="167"/>
          <ac:picMkLst>
            <pc:docMk/>
            <pc:sldMk cId="3156447656" sldId="312"/>
            <ac:picMk id="17" creationId="{9421EA33-E6F7-8DA1-3C15-8D20BA2BCDF3}"/>
          </ac:picMkLst>
        </pc:picChg>
        <pc:picChg chg="del mod ord">
          <ac:chgData name="ABN" userId="37027ea99c97ea41" providerId="LiveId" clId="{9E3B6C1E-6655-496C-A5A7-7545B44959DD}" dt="2022-10-14T07:04:18.916" v="32" actId="478"/>
          <ac:picMkLst>
            <pc:docMk/>
            <pc:sldMk cId="3156447656" sldId="312"/>
            <ac:picMk id="31" creationId="{569E7477-D8D0-73AF-48C5-7BB225871C60}"/>
          </ac:picMkLst>
        </pc:picChg>
        <pc:picChg chg="add del mod">
          <ac:chgData name="ABN" userId="37027ea99c97ea41" providerId="LiveId" clId="{9E3B6C1E-6655-496C-A5A7-7545B44959DD}" dt="2022-10-14T07:02:29.526" v="8" actId="478"/>
          <ac:picMkLst>
            <pc:docMk/>
            <pc:sldMk cId="3156447656" sldId="312"/>
            <ac:picMk id="1026" creationId="{1130105A-A333-897C-209E-E0A0F43A04FF}"/>
          </ac:picMkLst>
        </pc:picChg>
        <pc:picChg chg="add del mod">
          <ac:chgData name="ABN" userId="37027ea99c97ea41" providerId="LiveId" clId="{9E3B6C1E-6655-496C-A5A7-7545B44959DD}" dt="2022-10-14T07:04:21.236" v="34" actId="478"/>
          <ac:picMkLst>
            <pc:docMk/>
            <pc:sldMk cId="3156447656" sldId="312"/>
            <ac:picMk id="1028" creationId="{2BDF428D-57BD-2E32-AA0D-9BEDF0FBE4C5}"/>
          </ac:picMkLst>
        </pc:picChg>
      </pc:sldChg>
      <pc:sldChg chg="modNotesTx">
        <pc:chgData name="ABN" userId="37027ea99c97ea41" providerId="LiveId" clId="{9E3B6C1E-6655-496C-A5A7-7545B44959DD}" dt="2022-10-14T08:06:02.745" v="694" actId="20577"/>
        <pc:sldMkLst>
          <pc:docMk/>
          <pc:sldMk cId="2337528068" sldId="316"/>
        </pc:sldMkLst>
      </pc:sldChg>
      <pc:sldChg chg="modNotesTx">
        <pc:chgData name="ABN" userId="37027ea99c97ea41" providerId="LiveId" clId="{9E3B6C1E-6655-496C-A5A7-7545B44959DD}" dt="2022-10-14T08:10:49.603" v="743" actId="20577"/>
        <pc:sldMkLst>
          <pc:docMk/>
          <pc:sldMk cId="2233186641" sldId="320"/>
        </pc:sldMkLst>
      </pc:sldChg>
      <pc:sldChg chg="modSp mod">
        <pc:chgData name="ABN" userId="37027ea99c97ea41" providerId="LiveId" clId="{9E3B6C1E-6655-496C-A5A7-7545B44959DD}" dt="2022-10-14T08:14:02.398" v="793" actId="20577"/>
        <pc:sldMkLst>
          <pc:docMk/>
          <pc:sldMk cId="1156598719" sldId="324"/>
        </pc:sldMkLst>
        <pc:spChg chg="mod">
          <ac:chgData name="ABN" userId="37027ea99c97ea41" providerId="LiveId" clId="{9E3B6C1E-6655-496C-A5A7-7545B44959DD}" dt="2022-10-14T08:14:02.398" v="793" actId="20577"/>
          <ac:spMkLst>
            <pc:docMk/>
            <pc:sldMk cId="1156598719" sldId="324"/>
            <ac:spMk id="2" creationId="{2F6206A4-B671-D243-22A1-63CC0ADAB29C}"/>
          </ac:spMkLst>
        </pc:spChg>
        <pc:spChg chg="mod">
          <ac:chgData name="ABN" userId="37027ea99c97ea41" providerId="LiveId" clId="{9E3B6C1E-6655-496C-A5A7-7545B44959DD}" dt="2022-10-14T08:13:25.702" v="786" actId="20577"/>
          <ac:spMkLst>
            <pc:docMk/>
            <pc:sldMk cId="1156598719" sldId="324"/>
            <ac:spMk id="3" creationId="{78BAD195-809B-1DA1-2AD5-4DB626A96F77}"/>
          </ac:spMkLst>
        </pc:spChg>
      </pc:sldChg>
      <pc:sldChg chg="addSp delSp modSp mod">
        <pc:chgData name="ABN" userId="37027ea99c97ea41" providerId="LiveId" clId="{9E3B6C1E-6655-496C-A5A7-7545B44959DD}" dt="2022-10-14T07:27:52.834" v="129" actId="1076"/>
        <pc:sldMkLst>
          <pc:docMk/>
          <pc:sldMk cId="4152565271" sldId="331"/>
        </pc:sldMkLst>
        <pc:picChg chg="add del mod">
          <ac:chgData name="ABN" userId="37027ea99c97ea41" providerId="LiveId" clId="{9E3B6C1E-6655-496C-A5A7-7545B44959DD}" dt="2022-10-14T07:26:33.487" v="110" actId="478"/>
          <ac:picMkLst>
            <pc:docMk/>
            <pc:sldMk cId="4152565271" sldId="331"/>
            <ac:picMk id="7" creationId="{75CF974C-9853-A29A-7582-D7D233E36DE1}"/>
          </ac:picMkLst>
        </pc:picChg>
        <pc:picChg chg="add del mod">
          <ac:chgData name="ABN" userId="37027ea99c97ea41" providerId="LiveId" clId="{9E3B6C1E-6655-496C-A5A7-7545B44959DD}" dt="2022-10-14T07:26:50.304" v="117" actId="478"/>
          <ac:picMkLst>
            <pc:docMk/>
            <pc:sldMk cId="4152565271" sldId="331"/>
            <ac:picMk id="13" creationId="{AFC44D9B-EE31-4F01-6634-64CB3085BE48}"/>
          </ac:picMkLst>
        </pc:picChg>
        <pc:picChg chg="add del mod">
          <ac:chgData name="ABN" userId="37027ea99c97ea41" providerId="LiveId" clId="{9E3B6C1E-6655-496C-A5A7-7545B44959DD}" dt="2022-10-14T07:27:10.824" v="121" actId="478"/>
          <ac:picMkLst>
            <pc:docMk/>
            <pc:sldMk cId="4152565271" sldId="331"/>
            <ac:picMk id="16" creationId="{38E7CF09-0816-8510-85CC-44B19DC8D617}"/>
          </ac:picMkLst>
        </pc:picChg>
        <pc:picChg chg="add mod">
          <ac:chgData name="ABN" userId="37027ea99c97ea41" providerId="LiveId" clId="{9E3B6C1E-6655-496C-A5A7-7545B44959DD}" dt="2022-10-14T07:27:52.834" v="129" actId="1076"/>
          <ac:picMkLst>
            <pc:docMk/>
            <pc:sldMk cId="4152565271" sldId="331"/>
            <ac:picMk id="18" creationId="{FB7187C3-D259-3F9A-77F5-A6688CE131F0}"/>
          </ac:picMkLst>
        </pc:picChg>
        <pc:picChg chg="del">
          <ac:chgData name="ABN" userId="37027ea99c97ea41" providerId="LiveId" clId="{9E3B6C1E-6655-496C-A5A7-7545B44959DD}" dt="2022-10-14T07:27:39.444" v="126" actId="478"/>
          <ac:picMkLst>
            <pc:docMk/>
            <pc:sldMk cId="4152565271" sldId="331"/>
            <ac:picMk id="1026" creationId="{F8224976-E43C-C2EB-D55A-3597B5E8B53E}"/>
          </ac:picMkLst>
        </pc:picChg>
      </pc:sldChg>
      <pc:sldChg chg="addSp delSp modSp mod">
        <pc:chgData name="ABN" userId="37027ea99c97ea41" providerId="LiveId" clId="{9E3B6C1E-6655-496C-A5A7-7545B44959DD}" dt="2022-10-14T07:28:28.194" v="140" actId="1076"/>
        <pc:sldMkLst>
          <pc:docMk/>
          <pc:sldMk cId="3913324568" sldId="332"/>
        </pc:sldMkLst>
        <pc:picChg chg="add mod">
          <ac:chgData name="ABN" userId="37027ea99c97ea41" providerId="LiveId" clId="{9E3B6C1E-6655-496C-A5A7-7545B44959DD}" dt="2022-10-14T07:28:18.294" v="138" actId="1076"/>
          <ac:picMkLst>
            <pc:docMk/>
            <pc:sldMk cId="3913324568" sldId="332"/>
            <ac:picMk id="54" creationId="{2F514716-18AE-7D4D-AEB5-6AE84367E1AF}"/>
          </ac:picMkLst>
        </pc:picChg>
        <pc:picChg chg="del">
          <ac:chgData name="ABN" userId="37027ea99c97ea41" providerId="LiveId" clId="{9E3B6C1E-6655-496C-A5A7-7545B44959DD}" dt="2022-10-14T07:28:02.334" v="131" actId="478"/>
          <ac:picMkLst>
            <pc:docMk/>
            <pc:sldMk cId="3913324568" sldId="332"/>
            <ac:picMk id="1026" creationId="{F8224976-E43C-C2EB-D55A-3597B5E8B53E}"/>
          </ac:picMkLst>
        </pc:picChg>
        <pc:picChg chg="mod">
          <ac:chgData name="ABN" userId="37027ea99c97ea41" providerId="LiveId" clId="{9E3B6C1E-6655-496C-A5A7-7545B44959DD}" dt="2022-10-14T07:28:24.454" v="139" actId="1076"/>
          <ac:picMkLst>
            <pc:docMk/>
            <pc:sldMk cId="3913324568" sldId="332"/>
            <ac:picMk id="1032" creationId="{75EFFC46-08FE-4CBC-1B08-7604F3DBA962}"/>
          </ac:picMkLst>
        </pc:picChg>
        <pc:picChg chg="mod">
          <ac:chgData name="ABN" userId="37027ea99c97ea41" providerId="LiveId" clId="{9E3B6C1E-6655-496C-A5A7-7545B44959DD}" dt="2022-10-14T07:28:28.194" v="140" actId="1076"/>
          <ac:picMkLst>
            <pc:docMk/>
            <pc:sldMk cId="3913324568" sldId="332"/>
            <ac:picMk id="1034" creationId="{86190F72-C39D-CC3A-CE7F-FE9585C2C2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B2984-2DE9-4C80-B702-8E4669AB2B24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F04CD-C710-4D0F-A8B4-85632A6BCC2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659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TALK EDDY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172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EDDY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8576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Pepijn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8076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279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r>
              <a:rPr lang="nl-NL" dirty="0"/>
              <a:t>Be </a:t>
            </a:r>
            <a:r>
              <a:rPr lang="nl-NL" dirty="0" err="1"/>
              <a:t>honest</a:t>
            </a:r>
            <a:r>
              <a:rPr lang="nl-NL" dirty="0"/>
              <a:t>,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idea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unique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Also</a:t>
            </a:r>
            <a:r>
              <a:rPr lang="nl-NL" dirty="0"/>
              <a:t> partnership -&gt; we have a mission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4017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Pepijn</a:t>
            </a:r>
          </a:p>
          <a:p>
            <a:pPr marL="0" indent="0">
              <a:buFontTx/>
              <a:buNone/>
            </a:pPr>
            <a:r>
              <a:rPr lang="nl-NL" dirty="0"/>
              <a:t>Domain </a:t>
            </a:r>
            <a:r>
              <a:rPr lang="nl-NL" dirty="0" err="1"/>
              <a:t>registration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4835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Pepijn</a:t>
            </a:r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283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Pepijn</a:t>
            </a:r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4200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choices</a:t>
            </a:r>
            <a:r>
              <a:rPr lang="nl-NL" dirty="0"/>
              <a:t> on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start up</a:t>
            </a:r>
          </a:p>
          <a:p>
            <a:pPr marL="0" indent="0">
              <a:buFontTx/>
              <a:buNone/>
            </a:pPr>
            <a:r>
              <a:rPr lang="nl-NL" dirty="0" err="1"/>
              <a:t>Eager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first time right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28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BUSY MONTH!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888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  <a:endParaRPr lang="en-US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2 Days event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6000 Visitors from Primary school till University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Each Day LITTIL on stage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61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EDDY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Anyone in the audience who don’t know what Devoxx4Kids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Anyone in the audience who did hear already about project LITTIL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254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ITS WORKING!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Feedback -&gt; </a:t>
            </a:r>
            <a:r>
              <a:rPr lang="nl-NL" dirty="0" err="1"/>
              <a:t>Grammar</a:t>
            </a:r>
            <a:r>
              <a:rPr lang="nl-NL" dirty="0"/>
              <a:t> </a:t>
            </a:r>
            <a:r>
              <a:rPr lang="nl-NL" dirty="0" err="1"/>
              <a:t>correction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0158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Pepijn</a:t>
            </a:r>
          </a:p>
          <a:p>
            <a:pPr marL="0" indent="0">
              <a:buFontTx/>
              <a:buNone/>
            </a:pPr>
            <a:r>
              <a:rPr lang="nl-NL" dirty="0"/>
              <a:t>SIGNED UP!</a:t>
            </a:r>
          </a:p>
          <a:p>
            <a:pPr marL="0" indent="0">
              <a:buFontTx/>
              <a:buNone/>
            </a:pPr>
            <a:r>
              <a:rPr lang="nl-NL" dirty="0"/>
              <a:t>INTEREST IN GUEST TEACHER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0776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Pepijn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3523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Eddy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Remember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one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089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Eddy</a:t>
            </a:r>
          </a:p>
          <a:p>
            <a:pPr marL="171450" indent="-171450">
              <a:buFontTx/>
              <a:buChar char="-"/>
            </a:pPr>
            <a:r>
              <a:rPr lang="nl-NL" dirty="0"/>
              <a:t>Springboot -&gt; </a:t>
            </a:r>
            <a:r>
              <a:rPr lang="nl-NL" dirty="0" err="1"/>
              <a:t>Quarkus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Little </a:t>
            </a:r>
            <a:r>
              <a:rPr lang="nl-NL" dirty="0" err="1"/>
              <a:t>other</a:t>
            </a:r>
            <a:r>
              <a:rPr lang="nl-NL" dirty="0"/>
              <a:t> changes -&gt; </a:t>
            </a:r>
            <a:r>
              <a:rPr lang="nl-NL" dirty="0" err="1"/>
              <a:t>less</a:t>
            </a:r>
            <a:r>
              <a:rPr lang="nl-NL" dirty="0"/>
              <a:t> is more</a:t>
            </a:r>
          </a:p>
          <a:p>
            <a:pPr marL="171450" indent="-171450">
              <a:buFontTx/>
              <a:buChar char="-"/>
            </a:pPr>
            <a:r>
              <a:rPr lang="nl-NL" dirty="0"/>
              <a:t>DUTCH TAX OFFICE </a:t>
            </a:r>
            <a:r>
              <a:rPr lang="nl-NL" dirty="0">
                <a:sym typeface="Wingdings" panose="05000000000000000000" pitchFamily="2" charset="2"/>
              </a:rPr>
              <a:t> CONFIRMED AS OFFICIAL CHARITY PROGRAM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094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Pepijn</a:t>
            </a:r>
          </a:p>
          <a:p>
            <a:pPr marL="171450" indent="-171450">
              <a:buFontTx/>
              <a:buChar char="-"/>
            </a:pPr>
            <a:r>
              <a:rPr lang="nl-NL" dirty="0"/>
              <a:t>LATER IN DETAIL (PEPIJN)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904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Pepijn</a:t>
            </a:r>
          </a:p>
          <a:p>
            <a:pPr marL="0" indent="0">
              <a:buFontTx/>
              <a:buNone/>
            </a:pPr>
            <a:endParaRPr lang="nl-NL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nl-NL" dirty="0">
                <a:sym typeface="Wingdings" panose="05000000000000000000" pitchFamily="2" charset="2"/>
              </a:rPr>
              <a:t> SHOW LIVE AWS ENVIRONMENT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255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Pepijn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987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Pepijn</a:t>
            </a:r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4137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r>
              <a:rPr lang="nl-NL" dirty="0" err="1"/>
              <a:t>Only</a:t>
            </a:r>
            <a:r>
              <a:rPr lang="nl-NL" dirty="0"/>
              <a:t> 1 AWS expert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backups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713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EDDY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4950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3138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3237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8327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8479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2135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0399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Talk Eddy</a:t>
            </a:r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775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EDDY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Explain Devoxx4Kids WOW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7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EDDY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97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EDDY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2489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EDDY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Brainstorming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Birth of LITTIL</a:t>
            </a:r>
          </a:p>
          <a:p>
            <a:pPr marL="171450" indent="-171450">
              <a:buFontTx/>
              <a:buChar char="-"/>
            </a:pPr>
            <a:r>
              <a:rPr lang="en-US" dirty="0"/>
              <a:t>Who was brainstorming?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8030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EDDY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Birth of LITTIL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318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TALK EDDY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F04CD-C710-4D0F-A8B4-85632A6BCC2E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688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07B14-68D3-16FF-F2E7-27C119AD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82A8E5-62BA-84BE-4BD6-A33D27A94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52EEE6F-5CD2-E670-D042-C6CBE512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26B59B-A1DC-E5E2-AE23-2BB18A4D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3C40A6-346D-343F-D3EC-65B9C83F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627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D03F1-3F3B-6928-358F-00484892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565EAB9-1EE1-B3B5-6776-CDF33CC5D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8F004E1-8AFE-ADE6-CA89-738F6456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ED02771-F5C1-AEEB-D5FA-B008D5AD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6BB85F-CCB4-072F-A8EA-FDE28E33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891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6EFA60D-221E-51B0-CA22-1459826FAD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FF2E0F9-E40D-8523-AD04-1E07A1016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E61A8F-5D49-A9ED-F732-0DD1CBF9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E9A698-5959-3892-799E-D189E7F0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7BEF28-DF51-2DAE-C740-29C70852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73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3F590-A03A-4FC9-4419-7529750C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755770-2B7E-F2F6-AD1B-06936C6A5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1718E6F-F05F-4725-B4BF-813A6A38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C26C4E-FD1B-8701-BF02-FB62121D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8A1B11-A378-6189-019B-A1263D02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6215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A57FE-5BAF-A4B4-5915-42D6D021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5274B0-9781-1AED-C9BF-49B404750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AAA2C1-7234-768D-E6F5-4F61EF93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6FE284-116A-85B7-3516-6154243AF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E96860-0F26-A7C5-371F-7031531D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563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59F9D-3DE5-C63E-EE2D-B92DFF7B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15701F-DD7E-AB74-F6B0-211472AF1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580DF7-7DEE-3D90-AD17-6F6243C0D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6B0F92-1A41-10B3-8EB5-C5300C5F5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A51D113-5526-692B-A4EC-ACC3A3DB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71547D0-C774-7DD8-3466-A8C4AFCF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650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AEEA7E-E3C9-05D2-BB80-34544B07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74E9F1-1293-E559-B2ED-F4D7E7CD4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27519DE-8597-B944-BE59-A4CA0021B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F06B672-0ACF-8ED1-C02C-3D1A0BFC4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FD6EB82-9F0F-78E2-0FAD-8CCA2C223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E8C1B74-C652-177F-1355-9F1C2CFA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9DEF99E-2563-326D-5098-B54A121FC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D0A9E72-D5E9-FD29-5B5A-C20CFE5B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206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5990A-9A53-9189-5D7F-AEA61F05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331A64-7A5B-FC02-B14D-6DFAF6D8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65DE274-04ED-B7E5-1736-DBA22D1A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DDC613-0809-8801-98D6-F7A34B70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075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8CFC08D-6F9D-8A2F-ABA1-DC4DA2A8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8CB134-A43A-B736-4D38-F1DC56B9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8DFDE32-40CD-BD7A-FDDF-3BEAE450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146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398DA-5D01-7D87-1B1F-0BCAA0CD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7957C1-C84F-57CD-0551-F74E6FEA7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483772D-1BDF-6BC9-58FF-266C1C8E7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74C866A-FC6B-5354-01BD-C5D9F462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759BA55-6560-1B04-74D4-E5A4123E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11DFE7-C52C-0AB8-E48E-F8545CD0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354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AAB7C-5507-B67F-67FE-4BF3B16F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0593256-CE15-CD43-1313-AB9A52CBA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8200B11-288A-A40B-7DA8-0515261AA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D65E3C-2647-9AEF-4DD9-E603F612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F30BA01-0B58-2396-540B-D942A9DD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75608E-93C1-529C-1A33-0F8C33DD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978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D8AEF06-3E4C-0619-203A-6FAC8174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CE3D86-000B-04A4-3794-3E9506D46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02B778-50CF-C378-67B8-CBEAF572C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BBC6-933E-45A8-83CB-5576BBE2C39F}" type="datetimeFigureOut">
              <a:rPr lang="nl-NL" smtClean="0"/>
              <a:t>14-10-2022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C37D20-FA0E-88D2-3710-C4023EE96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2B7ABF-B3CF-6784-B34F-900C58F90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5A31A-E579-42C5-A6F3-05513D822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10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svg"/><Relationship Id="rId9" Type="http://schemas.openxmlformats.org/officeDocument/2006/relationships/image" Target="../media/image22.jf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3.png"/><Relationship Id="rId21" Type="http://schemas.openxmlformats.org/officeDocument/2006/relationships/image" Target="../media/image38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16.png"/><Relationship Id="rId19" Type="http://schemas.openxmlformats.org/officeDocument/2006/relationships/image" Target="../media/image3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46.jpe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47.jpe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1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49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sv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6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56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9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Relationship Id="rId1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1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47.jpe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Relationship Id="rId1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0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3.png"/><Relationship Id="rId21" Type="http://schemas.openxmlformats.org/officeDocument/2006/relationships/image" Target="../media/image39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3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8.png"/><Relationship Id="rId24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23" Type="http://schemas.openxmlformats.org/officeDocument/2006/relationships/image" Target="../media/image41.png"/><Relationship Id="rId28" Type="http://schemas.openxmlformats.org/officeDocument/2006/relationships/image" Target="../media/image9.png"/><Relationship Id="rId10" Type="http://schemas.openxmlformats.org/officeDocument/2006/relationships/image" Target="../media/image16.png"/><Relationship Id="rId19" Type="http://schemas.openxmlformats.org/officeDocument/2006/relationships/image" Target="../media/image37.png"/><Relationship Id="rId4" Type="http://schemas.openxmlformats.org/officeDocument/2006/relationships/image" Target="../media/image4.svg"/><Relationship Id="rId9" Type="http://schemas.openxmlformats.org/officeDocument/2006/relationships/image" Target="../media/image17.png"/><Relationship Id="rId14" Type="http://schemas.openxmlformats.org/officeDocument/2006/relationships/image" Target="../media/image31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1.png"/><Relationship Id="rId18" Type="http://schemas.openxmlformats.org/officeDocument/2006/relationships/image" Target="../media/image41.png"/><Relationship Id="rId26" Type="http://schemas.openxmlformats.org/officeDocument/2006/relationships/image" Target="../media/image9.png"/><Relationship Id="rId3" Type="http://schemas.openxmlformats.org/officeDocument/2006/relationships/image" Target="../media/image3.png"/><Relationship Id="rId21" Type="http://schemas.openxmlformats.org/officeDocument/2006/relationships/image" Target="../media/image63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17" Type="http://schemas.openxmlformats.org/officeDocument/2006/relationships/image" Target="../media/image40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8.png"/><Relationship Id="rId24" Type="http://schemas.openxmlformats.org/officeDocument/2006/relationships/image" Target="../media/image66.png"/><Relationship Id="rId5" Type="http://schemas.openxmlformats.org/officeDocument/2006/relationships/image" Target="../media/image5.png"/><Relationship Id="rId15" Type="http://schemas.openxmlformats.org/officeDocument/2006/relationships/image" Target="../media/image37.png"/><Relationship Id="rId23" Type="http://schemas.openxmlformats.org/officeDocument/2006/relationships/image" Target="../media/image65.png"/><Relationship Id="rId10" Type="http://schemas.openxmlformats.org/officeDocument/2006/relationships/image" Target="../media/image16.png"/><Relationship Id="rId19" Type="http://schemas.openxmlformats.org/officeDocument/2006/relationships/image" Target="../media/image42.png"/><Relationship Id="rId4" Type="http://schemas.openxmlformats.org/officeDocument/2006/relationships/image" Target="../media/image4.svg"/><Relationship Id="rId9" Type="http://schemas.openxmlformats.org/officeDocument/2006/relationships/image" Target="../media/image17.png"/><Relationship Id="rId14" Type="http://schemas.openxmlformats.org/officeDocument/2006/relationships/image" Target="../media/image33.png"/><Relationship Id="rId2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69.jpe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70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hyperlink" Target="https://www.hedycode.com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7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72.jpe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7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73.jpe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74.jpe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2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66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Relationship Id="rId1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2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66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Relationship Id="rId1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hyperlink" Target="mailto:eddy.vos@littil.org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mailto:saskia@devoxx4kids.nl" TargetMode="External"/><Relationship Id="rId17" Type="http://schemas.openxmlformats.org/officeDocument/2006/relationships/hyperlink" Target="https://github.com/Devoxx4Kids-NPO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www.litti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hyperlink" Target="mailto:koen@devoxx4kids.nl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www.devoxx4kids.or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Relationship Id="rId14" Type="http://schemas.openxmlformats.org/officeDocument/2006/relationships/hyperlink" Target="mailto:info@littil.or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2.jf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18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B512B96-595A-C235-4DE6-A99038DC79AA}"/>
              </a:ext>
            </a:extLst>
          </p:cNvPr>
          <p:cNvSpPr/>
          <p:nvPr/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rgbClr val="F18F2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9" dirty="0"/>
              <a:t>   </a:t>
            </a:r>
            <a:endParaRPr lang="nl-NL" sz="1579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91AD3B1-1CD6-A576-4AD6-1AD20C9FE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8" y="1354727"/>
            <a:ext cx="9853361" cy="3287081"/>
          </a:xfrm>
          <a:prstGeom prst="rect">
            <a:avLst/>
          </a:prstGeom>
        </p:spPr>
      </p:pic>
      <p:sp>
        <p:nvSpPr>
          <p:cNvPr id="6" name="Ondertitel 2">
            <a:extLst>
              <a:ext uri="{FF2B5EF4-FFF2-40B4-BE49-F238E27FC236}">
                <a16:creationId xmlns:a16="http://schemas.microsoft.com/office/drawing/2014/main" id="{939D479B-AD99-48B5-0B3D-9F6275206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2351" y="5996534"/>
            <a:ext cx="10254144" cy="1272463"/>
          </a:xfrm>
        </p:spPr>
        <p:txBody>
          <a:bodyPr>
            <a:normAutofit/>
          </a:bodyPr>
          <a:lstStyle/>
          <a:p>
            <a:r>
              <a:rPr lang="en-US" sz="6314" b="1" dirty="0">
                <a:latin typeface="Univers Condensed Light" panose="020B0306020202040204" pitchFamily="34" charset="0"/>
              </a:rPr>
              <a:t>      </a:t>
            </a:r>
            <a:r>
              <a:rPr lang="en-US" b="1" dirty="0">
                <a:latin typeface="Univers Condensed Light" panose="020B0306020202040204" pitchFamily="34" charset="0"/>
                <a:cs typeface="Arial" panose="020B0604020202020204" pitchFamily="34" charset="0"/>
              </a:rPr>
              <a:t>Netherlands initiative</a:t>
            </a:r>
            <a:endParaRPr lang="nl-NL" sz="6314" b="1" dirty="0">
              <a:latin typeface="Univers Condensed Light" panose="020B0306020202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Back Home">
            <a:extLst>
              <a:ext uri="{FF2B5EF4-FFF2-40B4-BE49-F238E27FC236}">
                <a16:creationId xmlns:a16="http://schemas.microsoft.com/office/drawing/2014/main" id="{11CD5832-2EFE-BF97-18F9-BF9737EA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57" y="5508061"/>
            <a:ext cx="3802115" cy="13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8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AA391857-21E6-3451-C768-B5897D54A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884" y="1479878"/>
            <a:ext cx="1329174" cy="1438863"/>
          </a:xfrm>
          <a:prstGeom prst="rect">
            <a:avLst/>
          </a:prstGeom>
        </p:spPr>
      </p:pic>
      <p:sp>
        <p:nvSpPr>
          <p:cNvPr id="2" name="Tijdelijke aanduiding voor inhoud 8">
            <a:extLst>
              <a:ext uri="{FF2B5EF4-FFF2-40B4-BE49-F238E27FC236}">
                <a16:creationId xmlns:a16="http://schemas.microsoft.com/office/drawing/2014/main" id="{A63211EF-689A-0BA6-906E-8A75FEA8B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658" y="1712068"/>
            <a:ext cx="9245160" cy="48151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rgbClr val="002060"/>
                </a:solidFill>
              </a:rPr>
              <a:t>Eddy Vos</a:t>
            </a:r>
          </a:p>
          <a:p>
            <a:pPr marL="0" indent="0">
              <a:buNone/>
            </a:pPr>
            <a:endParaRPr lang="en-US" sz="228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Java Software Developer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Developer Experience Team ABN AMRO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Organizer ABN AMRO </a:t>
            </a:r>
            <a:r>
              <a:rPr lang="en-US" dirty="0" err="1">
                <a:solidFill>
                  <a:srgbClr val="002060"/>
                </a:solidFill>
              </a:rPr>
              <a:t>DevCon</a:t>
            </a:r>
            <a:r>
              <a:rPr lang="en-US" dirty="0">
                <a:solidFill>
                  <a:srgbClr val="002060"/>
                </a:solidFill>
              </a:rPr>
              <a:t>, </a:t>
            </a:r>
            <a:r>
              <a:rPr lang="en-US" dirty="0" err="1">
                <a:solidFill>
                  <a:srgbClr val="002060"/>
                </a:solidFill>
              </a:rPr>
              <a:t>MeetUps</a:t>
            </a:r>
            <a:r>
              <a:rPr lang="en-US" dirty="0">
                <a:solidFill>
                  <a:srgbClr val="002060"/>
                </a:solidFill>
              </a:rPr>
              <a:t>, Tech Events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Wife and 2 Kids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Ede – The Netherlands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Devoxx4Kids Netherlands Board Member - Treasurer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Devoxx4Kids LITTIL Product Owner</a:t>
            </a:r>
          </a:p>
          <a:p>
            <a:pPr marL="0" indent="0">
              <a:buNone/>
            </a:pPr>
            <a:endParaRPr lang="en-US" sz="228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B0CBF-63BB-FA6D-DC33-E2C23F2690D4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5F858-00FB-F981-B976-7F70DD4F2CE1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0" name="Afbeelding 15">
              <a:extLst>
                <a:ext uri="{FF2B5EF4-FFF2-40B4-BE49-F238E27FC236}">
                  <a16:creationId xmlns:a16="http://schemas.microsoft.com/office/drawing/2014/main" id="{10B7B641-DAFA-F6F2-BDA4-8192BCA29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1" name="Afbeelding 6">
              <a:extLst>
                <a:ext uri="{FF2B5EF4-FFF2-40B4-BE49-F238E27FC236}">
                  <a16:creationId xmlns:a16="http://schemas.microsoft.com/office/drawing/2014/main" id="{F3C71E6B-0899-362B-D4F7-B0026F0AA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pic>
        <p:nvPicPr>
          <p:cNvPr id="3" name="Picture 2" descr="Back Home">
            <a:extLst>
              <a:ext uri="{FF2B5EF4-FFF2-40B4-BE49-F238E27FC236}">
                <a16:creationId xmlns:a16="http://schemas.microsoft.com/office/drawing/2014/main" id="{F90ECB89-78BB-FC21-AAC9-10299ED0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52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2" name="Tijdelijke aanduiding voor inhoud 8">
            <a:extLst>
              <a:ext uri="{FF2B5EF4-FFF2-40B4-BE49-F238E27FC236}">
                <a16:creationId xmlns:a16="http://schemas.microsoft.com/office/drawing/2014/main" id="{A63211EF-689A-0BA6-906E-8A75FEA8B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942" y="1712068"/>
            <a:ext cx="9128876" cy="4815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 err="1">
                <a:solidFill>
                  <a:srgbClr val="002060"/>
                </a:solidFill>
              </a:rPr>
              <a:t>Pepijn</a:t>
            </a:r>
            <a:r>
              <a:rPr lang="en-US" sz="5400" b="1" dirty="0">
                <a:solidFill>
                  <a:srgbClr val="002060"/>
                </a:solidFill>
              </a:rPr>
              <a:t> </a:t>
            </a:r>
            <a:r>
              <a:rPr lang="en-US" sz="5400" b="1" dirty="0" err="1">
                <a:solidFill>
                  <a:srgbClr val="002060"/>
                </a:solidFill>
              </a:rPr>
              <a:t>Schildkamp</a:t>
            </a:r>
            <a:endParaRPr lang="en-US" sz="5400" b="1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28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Solution Architect - CRV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Arnhem – The Netherlands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Co-Founder Arnhem JUG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Devoxx4Kids LITTIL Lead Back-End Development</a:t>
            </a:r>
          </a:p>
          <a:p>
            <a:pPr marL="0" indent="0">
              <a:buNone/>
            </a:pPr>
            <a:endParaRPr lang="en-US" sz="228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B0CBF-63BB-FA6D-DC33-E2C23F2690D4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pic>
        <p:nvPicPr>
          <p:cNvPr id="14" name="Afbeelding 28" descr="Afbeelding met persoon, person, bril&#10;&#10;Automatisch gegenereerde beschrijving">
            <a:extLst>
              <a:ext uri="{FF2B5EF4-FFF2-40B4-BE49-F238E27FC236}">
                <a16:creationId xmlns:a16="http://schemas.microsoft.com/office/drawing/2014/main" id="{5D769289-E0BE-3192-25A7-5544D3528C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0" y="1550384"/>
            <a:ext cx="1254389" cy="1254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2D4A0-8142-C747-2A78-BC44D05F26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0899" y="5014006"/>
            <a:ext cx="2795428" cy="16668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4329983-FDF0-D713-5E5E-71AC6F22029A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19" name="Afbeelding 15">
              <a:extLst>
                <a:ext uri="{FF2B5EF4-FFF2-40B4-BE49-F238E27FC236}">
                  <a16:creationId xmlns:a16="http://schemas.microsoft.com/office/drawing/2014/main" id="{46C2DC10-6E2E-F1AB-F95E-C8AB7C49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0" name="Afbeelding 6">
              <a:extLst>
                <a:ext uri="{FF2B5EF4-FFF2-40B4-BE49-F238E27FC236}">
                  <a16:creationId xmlns:a16="http://schemas.microsoft.com/office/drawing/2014/main" id="{8B876E6A-E74A-411D-0A82-CFD763B39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pic>
        <p:nvPicPr>
          <p:cNvPr id="3" name="Picture 2" descr="Back Home">
            <a:extLst>
              <a:ext uri="{FF2B5EF4-FFF2-40B4-BE49-F238E27FC236}">
                <a16:creationId xmlns:a16="http://schemas.microsoft.com/office/drawing/2014/main" id="{2707FFAB-0392-28E2-779D-D4AEFB9D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77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2" name="Tijdelijke aanduiding voor inhoud 8">
            <a:extLst>
              <a:ext uri="{FF2B5EF4-FFF2-40B4-BE49-F238E27FC236}">
                <a16:creationId xmlns:a16="http://schemas.microsoft.com/office/drawing/2014/main" id="{A63211EF-689A-0BA6-906E-8A75FEA8B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147" y="2526616"/>
            <a:ext cx="9863085" cy="387192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</a:t>
            </a:r>
            <a:r>
              <a:rPr lang="en-US" b="1" dirty="0">
                <a:solidFill>
                  <a:srgbClr val="002060"/>
                </a:solidFill>
              </a:rPr>
              <a:t>Open Source</a:t>
            </a: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Meeting place for Schools &amp; IT Engineers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Schools get help from IT Engineers as a Guest Teacher </a:t>
            </a:r>
            <a:r>
              <a:rPr lang="en-US" b="1" dirty="0">
                <a:solidFill>
                  <a:srgbClr val="002060"/>
                </a:solidFill>
              </a:rPr>
              <a:t>for free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Free use of all coding materials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What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is LITTIL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19C067-657B-EF50-8B9D-710C8F70A126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4CC43A-2188-FF95-9386-2DDB7A715FA5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19" name="Afbeelding 15">
              <a:extLst>
                <a:ext uri="{FF2B5EF4-FFF2-40B4-BE49-F238E27FC236}">
                  <a16:creationId xmlns:a16="http://schemas.microsoft.com/office/drawing/2014/main" id="{6BFCB0FB-DB4A-9407-839D-09BC5DFAF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0" name="Afbeelding 6">
              <a:extLst>
                <a:ext uri="{FF2B5EF4-FFF2-40B4-BE49-F238E27FC236}">
                  <a16:creationId xmlns:a16="http://schemas.microsoft.com/office/drawing/2014/main" id="{C22E3DF5-6E3F-6892-3255-B335470B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pic>
        <p:nvPicPr>
          <p:cNvPr id="7" name="Picture 2" descr="Back Home">
            <a:extLst>
              <a:ext uri="{FF2B5EF4-FFF2-40B4-BE49-F238E27FC236}">
                <a16:creationId xmlns:a16="http://schemas.microsoft.com/office/drawing/2014/main" id="{1A436AEE-0084-01EE-B5C9-0802BC046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85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-55672" y="0"/>
            <a:ext cx="12247672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9218A73B-9D62-FB7A-BBA3-41517C928603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74150">
                <a:srgbClr val="FFC000"/>
              </a:gs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015E486-B85A-D05B-AC4B-60A06677CD89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AEAAD012-0B43-4610-50AA-71FC4670320B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8B83158-56AE-11CC-E48E-5512034D9FD9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DA1F9E1E-9059-4757-3E19-9BA480A6BA27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EFC6CC56-12CB-1FEB-147B-48EEBFB8D24E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26" name="Tijdelijke aanduiding voor inhoud 8">
            <a:extLst>
              <a:ext uri="{FF2B5EF4-FFF2-40B4-BE49-F238E27FC236}">
                <a16:creationId xmlns:a16="http://schemas.microsoft.com/office/drawing/2014/main" id="{E86C8B62-0584-E058-7FA9-B14484D15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71" y="3685639"/>
            <a:ext cx="8276510" cy="5242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60 IT volunteers – Kick Off</a:t>
            </a:r>
          </a:p>
          <a:p>
            <a:pPr marL="0" indent="0">
              <a:buNone/>
            </a:pP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86FC0-3075-CF45-D688-C2E44783FAA4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CBFAE4-2CF8-0C17-16B7-33988F7928F5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30" name="Afbeelding 15">
              <a:extLst>
                <a:ext uri="{FF2B5EF4-FFF2-40B4-BE49-F238E27FC236}">
                  <a16:creationId xmlns:a16="http://schemas.microsoft.com/office/drawing/2014/main" id="{C9E4FB38-F4B8-F9A7-5AA8-7EBDD26F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31" name="Afbeelding 6">
              <a:extLst>
                <a:ext uri="{FF2B5EF4-FFF2-40B4-BE49-F238E27FC236}">
                  <a16:creationId xmlns:a16="http://schemas.microsoft.com/office/drawing/2014/main" id="{75A12033-4C97-3361-9DA4-E0CE565FC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BAF59B01-BF00-3C29-D634-33C62E74B621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2" name="Tijdelijke aanduiding voor inhoud 8">
            <a:extLst>
              <a:ext uri="{FF2B5EF4-FFF2-40B4-BE49-F238E27FC236}">
                <a16:creationId xmlns:a16="http://schemas.microsoft.com/office/drawing/2014/main" id="{E38AE6A6-0FBB-CF11-F610-3CB99619DBFB}"/>
              </a:ext>
            </a:extLst>
          </p:cNvPr>
          <p:cNvSpPr txBox="1">
            <a:spLocks/>
          </p:cNvSpPr>
          <p:nvPr/>
        </p:nvSpPr>
        <p:spPr>
          <a:xfrm>
            <a:off x="294271" y="4292175"/>
            <a:ext cx="8276510" cy="2489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3 Scrum Teams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000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Schools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Guest Teachers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Market Research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14C398D-4696-B40E-9673-E9AC4C075242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8C654E1A-B2B0-41C6-9E51-861E9FDF7E9F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10D6351E-7B10-531B-E49F-0638F6C93DC3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2" name="Picture 2" descr="Back Home">
            <a:extLst>
              <a:ext uri="{FF2B5EF4-FFF2-40B4-BE49-F238E27FC236}">
                <a16:creationId xmlns:a16="http://schemas.microsoft.com/office/drawing/2014/main" id="{D1AA7706-E8AF-9B08-38CD-FD0EB6049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1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-55672" y="5654"/>
            <a:ext cx="12247672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86FC0-3075-CF45-D688-C2E44783FAA4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CBFAE4-2CF8-0C17-16B7-33988F7928F5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30" name="Afbeelding 15">
              <a:extLst>
                <a:ext uri="{FF2B5EF4-FFF2-40B4-BE49-F238E27FC236}">
                  <a16:creationId xmlns:a16="http://schemas.microsoft.com/office/drawing/2014/main" id="{C9E4FB38-F4B8-F9A7-5AA8-7EBDD26F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31" name="Afbeelding 6">
              <a:extLst>
                <a:ext uri="{FF2B5EF4-FFF2-40B4-BE49-F238E27FC236}">
                  <a16:creationId xmlns:a16="http://schemas.microsoft.com/office/drawing/2014/main" id="{75A12033-4C97-3361-9DA4-E0CE565FC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11B982D-52D9-EDC6-A4F1-F6D40A376F8D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BC63D00-EDEC-AD2A-A66E-463A857054E4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0F6B31B-4B2D-0B69-0039-13EAD57F22AF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C527488F-DC4E-B24A-4B83-1DCADAA60D23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C8B8ED5-635A-BFCF-13F1-A19966678A1F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8173430-8127-1BB0-3515-696DBB4792B0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CA3180B-E244-736A-7B9C-504C60291B23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07E38D14-37E9-63DF-53FB-4CB463A30B80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ACBA894-4D32-AF4A-AE9E-180ED70909E0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1A2680CD-4726-F83F-6D3A-646CC43369FA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8FE13D5-A3FB-22A7-A3A1-613D1B4085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9133" y="718004"/>
            <a:ext cx="5628350" cy="5608909"/>
          </a:xfrm>
          <a:prstGeom prst="rect">
            <a:avLst/>
          </a:prstGeom>
        </p:spPr>
      </p:pic>
      <p:pic>
        <p:nvPicPr>
          <p:cNvPr id="1026" name="Picture 2" descr="Image result for jfall">
            <a:extLst>
              <a:ext uri="{FF2B5EF4-FFF2-40B4-BE49-F238E27FC236}">
                <a16:creationId xmlns:a16="http://schemas.microsoft.com/office/drawing/2014/main" id="{00DB6179-3DD2-7F35-5DC6-D4000FD58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0" y="3555979"/>
            <a:ext cx="2666490" cy="315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ack Home">
            <a:extLst>
              <a:ext uri="{FF2B5EF4-FFF2-40B4-BE49-F238E27FC236}">
                <a16:creationId xmlns:a16="http://schemas.microsoft.com/office/drawing/2014/main" id="{B7DD6A85-4780-3D7D-479C-A77EACF78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93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-55672" y="5654"/>
            <a:ext cx="12247672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86FC0-3075-CF45-D688-C2E44783FAA4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CBFAE4-2CF8-0C17-16B7-33988F7928F5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30" name="Afbeelding 15">
              <a:extLst>
                <a:ext uri="{FF2B5EF4-FFF2-40B4-BE49-F238E27FC236}">
                  <a16:creationId xmlns:a16="http://schemas.microsoft.com/office/drawing/2014/main" id="{C9E4FB38-F4B8-F9A7-5AA8-7EBDD26F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31" name="Afbeelding 6">
              <a:extLst>
                <a:ext uri="{FF2B5EF4-FFF2-40B4-BE49-F238E27FC236}">
                  <a16:creationId xmlns:a16="http://schemas.microsoft.com/office/drawing/2014/main" id="{75A12033-4C97-3361-9DA4-E0CE565FC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4" name="Tijdelijke aanduiding voor inhoud 8">
            <a:extLst>
              <a:ext uri="{FF2B5EF4-FFF2-40B4-BE49-F238E27FC236}">
                <a16:creationId xmlns:a16="http://schemas.microsoft.com/office/drawing/2014/main" id="{E1112A35-82D3-D519-638C-C9CF4E431B5A}"/>
              </a:ext>
            </a:extLst>
          </p:cNvPr>
          <p:cNvSpPr txBox="1">
            <a:spLocks/>
          </p:cNvSpPr>
          <p:nvPr/>
        </p:nvSpPr>
        <p:spPr>
          <a:xfrm>
            <a:off x="247410" y="3623863"/>
            <a:ext cx="8276510" cy="313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3 Scrum Teams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000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Front-End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Back-End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Architecture &amp; Infra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0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Website &amp; Repo LIVE</a:t>
            </a: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11B982D-52D9-EDC6-A4F1-F6D40A376F8D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BC63D00-EDEC-AD2A-A66E-463A857054E4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0F6B31B-4B2D-0B69-0039-13EAD57F22AF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C527488F-DC4E-B24A-4B83-1DCADAA60D23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C8B8ED5-635A-BFCF-13F1-A19966678A1F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8173430-8127-1BB0-3515-696DBB4792B0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CA3180B-E244-736A-7B9C-504C60291B23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07E38D14-37E9-63DF-53FB-4CB463A30B80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ACBA894-4D32-AF4A-AE9E-180ED70909E0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1A2680CD-4726-F83F-6D3A-646CC43369FA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35" name="Afbeelding 13">
            <a:extLst>
              <a:ext uri="{FF2B5EF4-FFF2-40B4-BE49-F238E27FC236}">
                <a16:creationId xmlns:a16="http://schemas.microsoft.com/office/drawing/2014/main" id="{A4034012-6273-1318-C051-1A68AC2228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8171" y="324006"/>
            <a:ext cx="3604109" cy="6158859"/>
          </a:xfrm>
          <a:prstGeom prst="rect">
            <a:avLst/>
          </a:prstGeom>
        </p:spPr>
      </p:pic>
      <p:pic>
        <p:nvPicPr>
          <p:cNvPr id="36" name="Afbeelding 17">
            <a:extLst>
              <a:ext uri="{FF2B5EF4-FFF2-40B4-BE49-F238E27FC236}">
                <a16:creationId xmlns:a16="http://schemas.microsoft.com/office/drawing/2014/main" id="{D5B722EE-A176-B9EC-96C5-13A5A8886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2344" y="4446877"/>
            <a:ext cx="4070140" cy="2233943"/>
          </a:xfrm>
          <a:prstGeom prst="rect">
            <a:avLst/>
          </a:prstGeom>
        </p:spPr>
      </p:pic>
      <p:pic>
        <p:nvPicPr>
          <p:cNvPr id="14" name="Picture 2" descr="Back Home">
            <a:extLst>
              <a:ext uri="{FF2B5EF4-FFF2-40B4-BE49-F238E27FC236}">
                <a16:creationId xmlns:a16="http://schemas.microsoft.com/office/drawing/2014/main" id="{EDAF45C4-509C-FE2C-2CB7-41C134823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495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-55672" y="5654"/>
            <a:ext cx="12247672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86FC0-3075-CF45-D688-C2E44783FAA4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CBFAE4-2CF8-0C17-16B7-33988F7928F5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30" name="Afbeelding 15">
              <a:extLst>
                <a:ext uri="{FF2B5EF4-FFF2-40B4-BE49-F238E27FC236}">
                  <a16:creationId xmlns:a16="http://schemas.microsoft.com/office/drawing/2014/main" id="{C9E4FB38-F4B8-F9A7-5AA8-7EBDD26F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31" name="Afbeelding 6">
              <a:extLst>
                <a:ext uri="{FF2B5EF4-FFF2-40B4-BE49-F238E27FC236}">
                  <a16:creationId xmlns:a16="http://schemas.microsoft.com/office/drawing/2014/main" id="{75A12033-4C97-3361-9DA4-E0CE565FC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pic>
        <p:nvPicPr>
          <p:cNvPr id="35" name="Picture 2" descr="Home - OpenAPI Initiative">
            <a:extLst>
              <a:ext uri="{FF2B5EF4-FFF2-40B4-BE49-F238E27FC236}">
                <a16:creationId xmlns:a16="http://schemas.microsoft.com/office/drawing/2014/main" id="{C75EBF3B-AACF-1BE2-72B8-A41D5AFC8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35" y="4214284"/>
            <a:ext cx="1891774" cy="57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Provide different Angular service based on condition at runtime | by  Maarten Merken | Agilix | Medium">
            <a:extLst>
              <a:ext uri="{FF2B5EF4-FFF2-40B4-BE49-F238E27FC236}">
                <a16:creationId xmlns:a16="http://schemas.microsoft.com/office/drawing/2014/main" id="{D24C59A7-A0CC-E256-3AF9-489CB5A3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95" y="3418784"/>
            <a:ext cx="1799538" cy="89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ello Spring Boot!. We just added Spring Boot support.You… | by Mark |  JoraHub | Medium">
            <a:extLst>
              <a:ext uri="{FF2B5EF4-FFF2-40B4-BE49-F238E27FC236}">
                <a16:creationId xmlns:a16="http://schemas.microsoft.com/office/drawing/2014/main" id="{8895421A-863C-27D2-EB94-38EE9CE8A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468" y="4954262"/>
            <a:ext cx="1470887" cy="72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Auth0 lanceert Signals voor dreigingsinformatie | Computable.nl">
            <a:extLst>
              <a:ext uri="{FF2B5EF4-FFF2-40B4-BE49-F238E27FC236}">
                <a16:creationId xmlns:a16="http://schemas.microsoft.com/office/drawing/2014/main" id="{8B6C8A7B-DDCA-DC51-43CC-E5FF6CAF0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40" y="3758145"/>
            <a:ext cx="1639537" cy="5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Terraform Provider">
            <a:extLst>
              <a:ext uri="{FF2B5EF4-FFF2-40B4-BE49-F238E27FC236}">
                <a16:creationId xmlns:a16="http://schemas.microsoft.com/office/drawing/2014/main" id="{54E17D7A-092E-6AF0-E768-ADB25EDF6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859" y="3348560"/>
            <a:ext cx="1005957" cy="100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Az Module Scripts in GitHub Actions | Aidan Finn, IT Pro">
            <a:extLst>
              <a:ext uri="{FF2B5EF4-FFF2-40B4-BE49-F238E27FC236}">
                <a16:creationId xmlns:a16="http://schemas.microsoft.com/office/drawing/2014/main" id="{B9A5EB71-CB9E-6424-4F1E-EED2757F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198" y="4820483"/>
            <a:ext cx="1237942" cy="69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Trello - Ontdek de beste software bij Appwiki!">
            <a:extLst>
              <a:ext uri="{FF2B5EF4-FFF2-40B4-BE49-F238E27FC236}">
                <a16:creationId xmlns:a16="http://schemas.microsoft.com/office/drawing/2014/main" id="{5087B280-843F-8649-302B-78AE301DB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537" y="4093279"/>
            <a:ext cx="1726320" cy="53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HTML5-CSS3-JS-transparant - inSystems">
            <a:extLst>
              <a:ext uri="{FF2B5EF4-FFF2-40B4-BE49-F238E27FC236}">
                <a16:creationId xmlns:a16="http://schemas.microsoft.com/office/drawing/2014/main" id="{BE4C0A55-7B62-CA9B-F132-574D2D57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278" y="4090753"/>
            <a:ext cx="1470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Getting started with Bulma | Bulma: Free, open source, and modern CSS  framework based on Flexbox">
            <a:extLst>
              <a:ext uri="{FF2B5EF4-FFF2-40B4-BE49-F238E27FC236}">
                <a16:creationId xmlns:a16="http://schemas.microsoft.com/office/drawing/2014/main" id="{E7E0D078-F40E-EB46-CA6F-DCAE4E09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90" y="4330975"/>
            <a:ext cx="1701550" cy="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Medior JAVA developer - Kerkstraat, zaltbommel : NetCare Kandidaten portaal">
            <a:extLst>
              <a:ext uri="{FF2B5EF4-FFF2-40B4-BE49-F238E27FC236}">
                <a16:creationId xmlns:a16="http://schemas.microsoft.com/office/drawing/2014/main" id="{6AEB9023-E30A-E141-519A-32710D63B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" y="5520071"/>
            <a:ext cx="1096756" cy="10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2">
            <a:extLst>
              <a:ext uri="{FF2B5EF4-FFF2-40B4-BE49-F238E27FC236}">
                <a16:creationId xmlns:a16="http://schemas.microsoft.com/office/drawing/2014/main" id="{F6E23454-9C33-C77F-94A9-07BF4AED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75" y="5046491"/>
            <a:ext cx="1615393" cy="4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 descr="Verschil tussen SQL en MySQL / Programming | Het verschil tussen  vergelijkbare objecten en termen.">
            <a:extLst>
              <a:ext uri="{FF2B5EF4-FFF2-40B4-BE49-F238E27FC236}">
                <a16:creationId xmlns:a16="http://schemas.microsoft.com/office/drawing/2014/main" id="{E31DAA48-5B4E-33FB-BC97-74E30E3A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33" y="4620189"/>
            <a:ext cx="968206" cy="108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0" descr="Snyk logo - Heliview PMS">
            <a:extLst>
              <a:ext uri="{FF2B5EF4-FFF2-40B4-BE49-F238E27FC236}">
                <a16:creationId xmlns:a16="http://schemas.microsoft.com/office/drawing/2014/main" id="{2BC17709-D281-A0C6-CA7F-8D43A614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089" y="4553298"/>
            <a:ext cx="2505894" cy="14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2" descr="A practical introduction to Docker containers | Red Hat Developer">
            <a:extLst>
              <a:ext uri="{FF2B5EF4-FFF2-40B4-BE49-F238E27FC236}">
                <a16:creationId xmlns:a16="http://schemas.microsoft.com/office/drawing/2014/main" id="{4003D171-A2DB-99F3-5D35-EC839F90B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922" y="4565347"/>
            <a:ext cx="1233723" cy="102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hought Bubble: Cloud 4">
            <a:extLst>
              <a:ext uri="{FF2B5EF4-FFF2-40B4-BE49-F238E27FC236}">
                <a16:creationId xmlns:a16="http://schemas.microsoft.com/office/drawing/2014/main" id="{AEA7AE32-957F-DD41-2196-F871591B5239}"/>
              </a:ext>
            </a:extLst>
          </p:cNvPr>
          <p:cNvSpPr/>
          <p:nvPr/>
        </p:nvSpPr>
        <p:spPr>
          <a:xfrm>
            <a:off x="1297609" y="5640262"/>
            <a:ext cx="10705337" cy="1028339"/>
          </a:xfrm>
          <a:prstGeom prst="cloudCallout">
            <a:avLst>
              <a:gd name="adj1" fmla="val -25309"/>
              <a:gd name="adj2" fmla="val 132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/>
          </a:p>
        </p:txBody>
      </p:sp>
      <p:pic>
        <p:nvPicPr>
          <p:cNvPr id="50" name="Picture 34" descr="SD-WAN integratie met AWS voor 13 SD-WAN leveranciers - SD-One">
            <a:extLst>
              <a:ext uri="{FF2B5EF4-FFF2-40B4-BE49-F238E27FC236}">
                <a16:creationId xmlns:a16="http://schemas.microsoft.com/office/drawing/2014/main" id="{D3C5F2D1-1471-75F1-BED7-659AB90B1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799" y="5621580"/>
            <a:ext cx="1098235" cy="8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6" descr="Azure - APS IT-diensten">
            <a:extLst>
              <a:ext uri="{FF2B5EF4-FFF2-40B4-BE49-F238E27FC236}">
                <a16:creationId xmlns:a16="http://schemas.microsoft.com/office/drawing/2014/main" id="{C67E7312-1B2E-7270-2103-2F94CC29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847" y="5576208"/>
            <a:ext cx="1652012" cy="106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8" descr="Waarom zou ik moeten kiezen voor Google Cloud?">
            <a:extLst>
              <a:ext uri="{FF2B5EF4-FFF2-40B4-BE49-F238E27FC236}">
                <a16:creationId xmlns:a16="http://schemas.microsoft.com/office/drawing/2014/main" id="{B1466172-BE98-0CCE-B3D2-D6B1FBD04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837" y="5709623"/>
            <a:ext cx="1771903" cy="9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0" descr="IBM Cloud | SoftwareONE">
            <a:extLst>
              <a:ext uri="{FF2B5EF4-FFF2-40B4-BE49-F238E27FC236}">
                <a16:creationId xmlns:a16="http://schemas.microsoft.com/office/drawing/2014/main" id="{2F8E955B-82EA-243A-B9DE-4D81934FC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23" y="5597533"/>
            <a:ext cx="1948661" cy="10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hthoek 1">
            <a:extLst>
              <a:ext uri="{FF2B5EF4-FFF2-40B4-BE49-F238E27FC236}">
                <a16:creationId xmlns:a16="http://schemas.microsoft.com/office/drawing/2014/main" id="{16BC7B57-D083-58BE-9A2F-5EA842A3752A}"/>
              </a:ext>
            </a:extLst>
          </p:cNvPr>
          <p:cNvSpPr/>
          <p:nvPr/>
        </p:nvSpPr>
        <p:spPr>
          <a:xfrm rot="875929">
            <a:off x="4719639" y="923978"/>
            <a:ext cx="3381055" cy="92333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FUNDING!!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B3F03E2-1B7B-7348-B25E-D3B0257ED027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5AF7A66-86FA-AFB9-0CDB-E6526ED7C30C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44B4886-30A2-481A-BA2C-961DE627C04B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A62BAD5-C071-5EAF-6349-6DA43EB24213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AAC7588C-BA8D-68D6-7C58-626B1EBC28D6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78DD30D-24A7-B7D8-6AC5-557158B624C5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AB2F2D8-B295-8353-3FA5-C6236D678F1D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C94E98D1-03D3-FC6C-3A45-E947E23DE214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47BA22E-C6D4-0404-88A7-B51677AF2495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4130101A-DC30-933B-58C0-9896B5EFA6C5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14" name="Picture 2" descr="Back Home">
            <a:extLst>
              <a:ext uri="{FF2B5EF4-FFF2-40B4-BE49-F238E27FC236}">
                <a16:creationId xmlns:a16="http://schemas.microsoft.com/office/drawing/2014/main" id="{83FD1AE0-A451-FC79-E20E-57BB73AD8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61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ijdelijke aanduiding voor inhoud 8">
            <a:extLst>
              <a:ext uri="{FF2B5EF4-FFF2-40B4-BE49-F238E27FC236}">
                <a16:creationId xmlns:a16="http://schemas.microsoft.com/office/drawing/2014/main" id="{1D017F36-9E2D-7D7F-3456-D3662BF95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71" y="3685639"/>
            <a:ext cx="8276510" cy="2489167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10 IT Volunteers for coding platform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Interviews converted in User Stories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No working codebase</a:t>
            </a:r>
          </a:p>
        </p:txBody>
      </p:sp>
      <p:pic>
        <p:nvPicPr>
          <p:cNvPr id="31" name="Picture 2" descr="The Age of No-Code - The Tech Brook">
            <a:extLst>
              <a:ext uri="{FF2B5EF4-FFF2-40B4-BE49-F238E27FC236}">
                <a16:creationId xmlns:a16="http://schemas.microsoft.com/office/drawing/2014/main" id="{32067A5A-05B4-33B7-E165-BE88EBFF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134" y="3784725"/>
            <a:ext cx="3884238" cy="258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jdelijke aanduiding voor inhoud 8">
            <a:extLst>
              <a:ext uri="{FF2B5EF4-FFF2-40B4-BE49-F238E27FC236}">
                <a16:creationId xmlns:a16="http://schemas.microsoft.com/office/drawing/2014/main" id="{12FD19BD-BCE4-9120-ACFD-F787F9231655}"/>
              </a:ext>
            </a:extLst>
          </p:cNvPr>
          <p:cNvSpPr txBox="1">
            <a:spLocks/>
          </p:cNvSpPr>
          <p:nvPr/>
        </p:nvSpPr>
        <p:spPr>
          <a:xfrm>
            <a:off x="4964431" y="5910413"/>
            <a:ext cx="2895358" cy="499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b="1" dirty="0">
                <a:solidFill>
                  <a:srgbClr val="002060"/>
                </a:solidFill>
              </a:rPr>
              <a:t>6 Months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8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FBD9E8-6380-4EF1-582D-4557FEB0D9CB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5CDF3EA4-FAF1-29E9-1142-DB31C0DD19BB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AB908C6-5E5D-F2BD-64F1-DC27BD67A921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7BFA94A-6100-3ED1-9E1D-ED859C9BF2AE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90346567-1EF3-4452-FB33-7E0693FC5959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F1BD3CC9-871E-5B5A-EFCA-CD56293A4631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4D51C28-ADA0-924E-255A-085A207329DB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5EF5CC8-8CBE-F099-AA5D-7058A94AC064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0E2CFF14-0FFD-C070-E041-C921E5D11527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7AA78D52-7131-EFF7-38EA-4466F7C73139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66B7B4D4-C567-DB6F-E5FA-84908A8B450D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13" name="Picture 2" descr="Back Home">
            <a:extLst>
              <a:ext uri="{FF2B5EF4-FFF2-40B4-BE49-F238E27FC236}">
                <a16:creationId xmlns:a16="http://schemas.microsoft.com/office/drawing/2014/main" id="{603CB8F8-55CD-BB08-4B64-B6DDB9B5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0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pic>
        <p:nvPicPr>
          <p:cNvPr id="32" name="Picture 2" descr="De bronafbeelding bekijken">
            <a:extLst>
              <a:ext uri="{FF2B5EF4-FFF2-40B4-BE49-F238E27FC236}">
                <a16:creationId xmlns:a16="http://schemas.microsoft.com/office/drawing/2014/main" id="{E26DA776-E4FC-4EE4-B395-AEA077085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16" y="3654251"/>
            <a:ext cx="4262480" cy="30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AED088-2C9F-7AFD-F815-87C8968B3DE2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951E9F4-2D27-A013-A05D-8272AE32FD8D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5BC45667-08F5-4FD2-2DFE-D9D1E034730D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59E92F9B-7C97-C35F-BEB3-20ECE6C92B57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E90FDBBE-03BB-AD41-23AD-06480CD5FCE7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1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F6A0682-805F-DC78-EE20-EE5EF3D72D2C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1993DCBA-2501-1CDE-0430-490BBF84FB50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C469AEED-CE90-3EA0-ECD9-6B9129F7DB20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511255C-6D17-EA35-B931-1505B4C2A869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7CCCDEA5-E455-0EC7-BC34-0354A9B59E2F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F7974481-D6BB-1D85-9F87-6D4A0CBAD059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31" name="Picture 4" descr="Image preview">
            <a:extLst>
              <a:ext uri="{FF2B5EF4-FFF2-40B4-BE49-F238E27FC236}">
                <a16:creationId xmlns:a16="http://schemas.microsoft.com/office/drawing/2014/main" id="{48590F98-D074-B77C-413E-776D3103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0" y="514171"/>
            <a:ext cx="4262480" cy="56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ack Home">
            <a:extLst>
              <a:ext uri="{FF2B5EF4-FFF2-40B4-BE49-F238E27FC236}">
                <a16:creationId xmlns:a16="http://schemas.microsoft.com/office/drawing/2014/main" id="{1A9585FA-AB29-448B-DD37-4D33CA3B0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27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EAED088-2C9F-7AFD-F815-87C8968B3DE2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30" name="Tijdelijke aanduiding voor inhoud 8">
            <a:extLst>
              <a:ext uri="{FF2B5EF4-FFF2-40B4-BE49-F238E27FC236}">
                <a16:creationId xmlns:a16="http://schemas.microsoft.com/office/drawing/2014/main" id="{4C782943-F233-468D-031D-8E43F987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69" y="3656152"/>
            <a:ext cx="9407655" cy="27423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IPON (Innovation Platform Education Netherlands)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880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88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28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5C3E0-8FC5-5E13-48D0-B5F9EFAA3E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7236" y="4212418"/>
            <a:ext cx="6247304" cy="1674605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9102E2D-748E-3014-05DF-9427D4967B7B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10A8A55-B656-8C0A-1264-86812D82B3B4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9FDD2FCC-6F61-72AB-A3FE-8E676FB4339D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3F3F4AB9-4A68-3F8D-2083-53473A33A0B8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2039406-38EF-278E-2581-B04D2CD244FF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BDFA01CA-6B8B-7490-698A-B1E048243717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50462C73-90CE-A735-D103-63D647CAD3E9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AF896D0-AB7E-233F-1565-64363B6D8FFD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B5E11C49-F675-8B7D-04EA-4BB25A18B6DF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F97A1364-667B-72D9-B3DB-EF3F40D37E8A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D2AC25D0-ED73-2B68-2BBA-68EDAE58E528}"/>
              </a:ext>
            </a:extLst>
          </p:cNvPr>
          <p:cNvSpPr txBox="1">
            <a:spLocks/>
          </p:cNvSpPr>
          <p:nvPr/>
        </p:nvSpPr>
        <p:spPr>
          <a:xfrm>
            <a:off x="8788965" y="5127363"/>
            <a:ext cx="3695076" cy="1162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NEW INSIGHTS !!!</a:t>
            </a:r>
          </a:p>
        </p:txBody>
      </p:sp>
      <p:pic>
        <p:nvPicPr>
          <p:cNvPr id="14" name="Afbeelding 13" descr="Afbeelding met tekst, persoon, staand&#10;&#10;Automatisch gegenereerde beschrijving">
            <a:extLst>
              <a:ext uri="{FF2B5EF4-FFF2-40B4-BE49-F238E27FC236}">
                <a16:creationId xmlns:a16="http://schemas.microsoft.com/office/drawing/2014/main" id="{4854C98B-A2EE-6119-8A78-774E0A519D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4" y="4212921"/>
            <a:ext cx="3706266" cy="2779700"/>
          </a:xfrm>
          <a:prstGeom prst="rect">
            <a:avLst/>
          </a:prstGeom>
        </p:spPr>
      </p:pic>
      <p:pic>
        <p:nvPicPr>
          <p:cNvPr id="34" name="Picture 2" descr="Innovation Light Bulb With Brain Power">
            <a:extLst>
              <a:ext uri="{FF2B5EF4-FFF2-40B4-BE49-F238E27FC236}">
                <a16:creationId xmlns:a16="http://schemas.microsoft.com/office/drawing/2014/main" id="{C2885FBA-F5F6-0324-001B-FB367353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106" y="3602434"/>
            <a:ext cx="1149246" cy="17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ack Home">
            <a:extLst>
              <a:ext uri="{FF2B5EF4-FFF2-40B4-BE49-F238E27FC236}">
                <a16:creationId xmlns:a16="http://schemas.microsoft.com/office/drawing/2014/main" id="{ABD5A75A-FA90-231E-CD2B-5A9AA8A8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75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pic>
        <p:nvPicPr>
          <p:cNvPr id="29" name="Picture 2" descr="Back Home">
            <a:extLst>
              <a:ext uri="{FF2B5EF4-FFF2-40B4-BE49-F238E27FC236}">
                <a16:creationId xmlns:a16="http://schemas.microsoft.com/office/drawing/2014/main" id="{5E68DF9C-6CBC-D91D-80CD-71DFFFEBA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92" y="96928"/>
            <a:ext cx="5921035" cy="22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5888DF6E-4BED-7133-7D71-C0A6E199C5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30" y="2697762"/>
            <a:ext cx="9853361" cy="32870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2313DF-5567-FABB-66B0-EF29A76BB19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</p:spTree>
    <p:extLst>
      <p:ext uri="{BB962C8B-B14F-4D97-AF65-F5344CB8AC3E}">
        <p14:creationId xmlns:p14="http://schemas.microsoft.com/office/powerpoint/2010/main" val="64478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21EA33-E6F7-8DA1-3C15-8D20BA2B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8" y="4179942"/>
            <a:ext cx="5765355" cy="263431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EAED088-2C9F-7AFD-F815-87C8968B3DE2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30" name="Tijdelijke aanduiding voor inhoud 8">
            <a:extLst>
              <a:ext uri="{FF2B5EF4-FFF2-40B4-BE49-F238E27FC236}">
                <a16:creationId xmlns:a16="http://schemas.microsoft.com/office/drawing/2014/main" id="{4C782943-F233-468D-031D-8E43F987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69" y="3656152"/>
            <a:ext cx="9407655" cy="27423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First dry-run teaching at a primary school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8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280" dirty="0">
              <a:solidFill>
                <a:srgbClr val="002060"/>
              </a:solidFill>
            </a:endParaRP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C28FEA68-82DD-B901-6D93-E79F005C1B1B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DDC333A4-EC5A-6DCF-AB09-06E4315FF214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29E33538-220D-9107-6AF0-7ACB47C2614C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596C4588-9ECA-BC33-4ABA-28FDBF3DA667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1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60153E56-D958-DEA8-BF72-FE54BD344B56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4006DA25-1395-FD52-2E6B-4CA940DFB809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F2B0FCD5-5581-0E1E-3337-713DFF5F5C67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1F91482C-E86C-6F64-A646-D939588D619F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6BEA2933-AA89-79E1-80D7-0D952E6B66B4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B887322A-32FC-BC29-AFED-BFD58599C0E9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1BAAA40-5B3E-D558-A448-2860B220C1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68857">
            <a:off x="767029" y="1293495"/>
            <a:ext cx="4422779" cy="431703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45B23D1-A8D2-47F7-F4F0-879CB937E5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685379">
            <a:off x="2431637" y="777386"/>
            <a:ext cx="5675928" cy="530322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5D864BD-578F-5AC4-247B-3DDC33D71C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020061">
            <a:off x="3828280" y="1079071"/>
            <a:ext cx="5420303" cy="3215692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33F6D318-A82F-12D4-55D9-51FB9685CE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052894">
            <a:off x="6372505" y="2151068"/>
            <a:ext cx="5715982" cy="4027349"/>
          </a:xfrm>
          <a:prstGeom prst="rect">
            <a:avLst/>
          </a:prstGeom>
        </p:spPr>
      </p:pic>
      <p:pic>
        <p:nvPicPr>
          <p:cNvPr id="2" name="Picture 2" descr="Back Home">
            <a:extLst>
              <a:ext uri="{FF2B5EF4-FFF2-40B4-BE49-F238E27FC236}">
                <a16:creationId xmlns:a16="http://schemas.microsoft.com/office/drawing/2014/main" id="{D7298291-3970-6C2D-7908-B106D5DE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jdelijke aanduiding voor inhoud 8">
            <a:extLst>
              <a:ext uri="{FF2B5EF4-FFF2-40B4-BE49-F238E27FC236}">
                <a16:creationId xmlns:a16="http://schemas.microsoft.com/office/drawing/2014/main" id="{234AEE79-403C-A3F1-7BDB-755B878E49BF}"/>
              </a:ext>
            </a:extLst>
          </p:cNvPr>
          <p:cNvSpPr txBox="1">
            <a:spLocks/>
          </p:cNvSpPr>
          <p:nvPr/>
        </p:nvSpPr>
        <p:spPr>
          <a:xfrm>
            <a:off x="-1288853" y="3552852"/>
            <a:ext cx="1135002" cy="1105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sz="228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44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46368-884F-F53A-C68F-49128BD5185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E89E2BF2-589F-840E-AFA1-02179FCE8822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BF730A84-6175-1AE1-3CD4-B8E8F64D6F15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17D9962-D812-3079-052C-B863143BED95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D1EEC8B-8037-BC86-F841-19641496E6FE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AA7628F-7C05-ABEC-1489-C8771418A2A6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27A93C12-E306-726B-7F20-424A5292AA4C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0AD08065-EBEE-BCB0-463F-FCD7F3921D19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EF4DF343-CD30-9D83-54DF-5D96353A8D80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540D1314-9553-DDF6-48D3-A214B4E3CBCD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AB272521-4F41-D5DF-17F3-9ED9D26B84D3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5" name="Tijdelijke aanduiding voor inhoud 8">
            <a:extLst>
              <a:ext uri="{FF2B5EF4-FFF2-40B4-BE49-F238E27FC236}">
                <a16:creationId xmlns:a16="http://schemas.microsoft.com/office/drawing/2014/main" id="{4276696D-6E92-FE8B-E6F0-2F396D66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69" y="3656152"/>
            <a:ext cx="9407655" cy="274238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88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280" dirty="0">
              <a:solidFill>
                <a:srgbClr val="002060"/>
              </a:solidFill>
            </a:endParaRP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7DC5A5DF-2459-DC9A-4CD3-E05E6A6F7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2" y="4427522"/>
            <a:ext cx="3797955" cy="11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-Spring 2022">
            <a:extLst>
              <a:ext uri="{FF2B5EF4-FFF2-40B4-BE49-F238E27FC236}">
                <a16:creationId xmlns:a16="http://schemas.microsoft.com/office/drawing/2014/main" id="{6BF1FAFA-CF1C-0FA6-14F7-AE6E8DC6E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945" y="3768569"/>
            <a:ext cx="2206278" cy="220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 descr="Afbeelding met tekst, binnen, vloer, persoon&#10;&#10;Automatisch gegenereerde beschrijving">
            <a:extLst>
              <a:ext uri="{FF2B5EF4-FFF2-40B4-BE49-F238E27FC236}">
                <a16:creationId xmlns:a16="http://schemas.microsoft.com/office/drawing/2014/main" id="{E03DAE2F-3F33-F227-AB39-D0CF4AED11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74" y="3602434"/>
            <a:ext cx="2330554" cy="3107405"/>
          </a:xfrm>
          <a:prstGeom prst="rect">
            <a:avLst/>
          </a:prstGeom>
        </p:spPr>
      </p:pic>
      <p:pic>
        <p:nvPicPr>
          <p:cNvPr id="2" name="Picture 2" descr="Back Home">
            <a:extLst>
              <a:ext uri="{FF2B5EF4-FFF2-40B4-BE49-F238E27FC236}">
                <a16:creationId xmlns:a16="http://schemas.microsoft.com/office/drawing/2014/main" id="{576BC686-DDB9-1EF3-ECAA-0F243725F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52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46368-884F-F53A-C68F-49128BD5185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pic>
        <p:nvPicPr>
          <p:cNvPr id="2" name="Picture 2" descr="De bronafbeelding bekijken">
            <a:extLst>
              <a:ext uri="{FF2B5EF4-FFF2-40B4-BE49-F238E27FC236}">
                <a16:creationId xmlns:a16="http://schemas.microsoft.com/office/drawing/2014/main" id="{355515EA-2C3F-3251-D566-ABD3DF898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8526">
            <a:off x="1636715" y="4028415"/>
            <a:ext cx="3245255" cy="235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CB18FA-0575-C923-D6FB-3F04B1422923}"/>
              </a:ext>
            </a:extLst>
          </p:cNvPr>
          <p:cNvSpPr/>
          <p:nvPr/>
        </p:nvSpPr>
        <p:spPr>
          <a:xfrm rot="20353387">
            <a:off x="-55130" y="4760315"/>
            <a:ext cx="15628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2nd</a:t>
            </a:r>
          </a:p>
        </p:txBody>
      </p:sp>
      <p:pic>
        <p:nvPicPr>
          <p:cNvPr id="10" name="Picture 2" descr="a group of people posing for a picture">
            <a:extLst>
              <a:ext uri="{FF2B5EF4-FFF2-40B4-BE49-F238E27FC236}">
                <a16:creationId xmlns:a16="http://schemas.microsoft.com/office/drawing/2014/main" id="{90283043-EEC7-0EA2-5A09-A2FD95365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76" y="3550910"/>
            <a:ext cx="3865189" cy="290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E89E2BF2-589F-840E-AFA1-02179FCE8822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BF730A84-6175-1AE1-3CD4-B8E8F64D6F15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F17D9962-D812-3079-052C-B863143BED95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D1EEC8B-8037-BC86-F841-19641496E6FE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AA7628F-7C05-ABEC-1489-C8771418A2A6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2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27A93C12-E306-726B-7F20-424A5292AA4C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0AD08065-EBEE-BCB0-463F-FCD7F3921D19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EF4DF343-CD30-9D83-54DF-5D96353A8D80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540D1314-9553-DDF6-48D3-A214B4E3CBCD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AB272521-4F41-D5DF-17F3-9ED9D26B84D3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14" name="Afbeelding 13" descr="Afbeelding met binnen, vloer, venster, tafel&#10;&#10;Automatisch gegenereerde beschrijving">
            <a:extLst>
              <a:ext uri="{FF2B5EF4-FFF2-40B4-BE49-F238E27FC236}">
                <a16:creationId xmlns:a16="http://schemas.microsoft.com/office/drawing/2014/main" id="{3E844386-9393-295E-A0A6-3AF7E6C4A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41" y="123802"/>
            <a:ext cx="3065200" cy="2298900"/>
          </a:xfrm>
          <a:prstGeom prst="rect">
            <a:avLst/>
          </a:prstGeom>
        </p:spPr>
      </p:pic>
      <p:pic>
        <p:nvPicPr>
          <p:cNvPr id="13" name="Picture 2" descr="Back Home">
            <a:extLst>
              <a:ext uri="{FF2B5EF4-FFF2-40B4-BE49-F238E27FC236}">
                <a16:creationId xmlns:a16="http://schemas.microsoft.com/office/drawing/2014/main" id="{BAB0DA3D-8B64-D67E-4E97-8DC550176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5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-55672" y="5654"/>
            <a:ext cx="12247672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86FC0-3075-CF45-D688-C2E44783FAA4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CBFAE4-2CF8-0C17-16B7-33988F7928F5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30" name="Afbeelding 15">
              <a:extLst>
                <a:ext uri="{FF2B5EF4-FFF2-40B4-BE49-F238E27FC236}">
                  <a16:creationId xmlns:a16="http://schemas.microsoft.com/office/drawing/2014/main" id="{C9E4FB38-F4B8-F9A7-5AA8-7EBDD26F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31" name="Afbeelding 6">
              <a:extLst>
                <a:ext uri="{FF2B5EF4-FFF2-40B4-BE49-F238E27FC236}">
                  <a16:creationId xmlns:a16="http://schemas.microsoft.com/office/drawing/2014/main" id="{75A12033-4C97-3361-9DA4-E0CE565FC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pic>
        <p:nvPicPr>
          <p:cNvPr id="35" name="Picture 2" descr="Home - OpenAPI Initiative">
            <a:extLst>
              <a:ext uri="{FF2B5EF4-FFF2-40B4-BE49-F238E27FC236}">
                <a16:creationId xmlns:a16="http://schemas.microsoft.com/office/drawing/2014/main" id="{C75EBF3B-AACF-1BE2-72B8-A41D5AFC8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35" y="4214284"/>
            <a:ext cx="1891774" cy="57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Provide different Angular service based on condition at runtime | by  Maarten Merken | Agilix | Medium">
            <a:extLst>
              <a:ext uri="{FF2B5EF4-FFF2-40B4-BE49-F238E27FC236}">
                <a16:creationId xmlns:a16="http://schemas.microsoft.com/office/drawing/2014/main" id="{D24C59A7-A0CC-E256-3AF9-489CB5A3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95" y="3418784"/>
            <a:ext cx="1799538" cy="89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ello Spring Boot!. We just added Spring Boot support.You… | by Mark |  JoraHub | Medium">
            <a:extLst>
              <a:ext uri="{FF2B5EF4-FFF2-40B4-BE49-F238E27FC236}">
                <a16:creationId xmlns:a16="http://schemas.microsoft.com/office/drawing/2014/main" id="{8895421A-863C-27D2-EB94-38EE9CE8A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468" y="4954262"/>
            <a:ext cx="1470887" cy="72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Auth0 lanceert Signals voor dreigingsinformatie | Computable.nl">
            <a:extLst>
              <a:ext uri="{FF2B5EF4-FFF2-40B4-BE49-F238E27FC236}">
                <a16:creationId xmlns:a16="http://schemas.microsoft.com/office/drawing/2014/main" id="{8B6C8A7B-DDCA-DC51-43CC-E5FF6CAF0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40" y="3758145"/>
            <a:ext cx="1639537" cy="5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Terraform Provider">
            <a:extLst>
              <a:ext uri="{FF2B5EF4-FFF2-40B4-BE49-F238E27FC236}">
                <a16:creationId xmlns:a16="http://schemas.microsoft.com/office/drawing/2014/main" id="{54E17D7A-092E-6AF0-E768-ADB25EDF6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859" y="3348560"/>
            <a:ext cx="1005957" cy="100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Az Module Scripts in GitHub Actions | Aidan Finn, IT Pro">
            <a:extLst>
              <a:ext uri="{FF2B5EF4-FFF2-40B4-BE49-F238E27FC236}">
                <a16:creationId xmlns:a16="http://schemas.microsoft.com/office/drawing/2014/main" id="{B9A5EB71-CB9E-6424-4F1E-EED2757F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198" y="4820483"/>
            <a:ext cx="1237942" cy="69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Trello - Ontdek de beste software bij Appwiki!">
            <a:extLst>
              <a:ext uri="{FF2B5EF4-FFF2-40B4-BE49-F238E27FC236}">
                <a16:creationId xmlns:a16="http://schemas.microsoft.com/office/drawing/2014/main" id="{5087B280-843F-8649-302B-78AE301DB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537" y="4093279"/>
            <a:ext cx="1726320" cy="53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Getting started with Bulma | Bulma: Free, open source, and modern CSS  framework based on Flexbox">
            <a:extLst>
              <a:ext uri="{FF2B5EF4-FFF2-40B4-BE49-F238E27FC236}">
                <a16:creationId xmlns:a16="http://schemas.microsoft.com/office/drawing/2014/main" id="{E7E0D078-F40E-EB46-CA6F-DCAE4E09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90" y="4330975"/>
            <a:ext cx="1701550" cy="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Medior JAVA developer - Kerkstraat, zaltbommel : NetCare Kandidaten portaal">
            <a:extLst>
              <a:ext uri="{FF2B5EF4-FFF2-40B4-BE49-F238E27FC236}">
                <a16:creationId xmlns:a16="http://schemas.microsoft.com/office/drawing/2014/main" id="{6AEB9023-E30A-E141-519A-32710D63B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" y="5520071"/>
            <a:ext cx="1096756" cy="10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2">
            <a:extLst>
              <a:ext uri="{FF2B5EF4-FFF2-40B4-BE49-F238E27FC236}">
                <a16:creationId xmlns:a16="http://schemas.microsoft.com/office/drawing/2014/main" id="{F6E23454-9C33-C77F-94A9-07BF4AED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75" y="5046491"/>
            <a:ext cx="1615393" cy="4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 descr="Verschil tussen SQL en MySQL / Programming | Het verschil tussen  vergelijkbare objecten en termen.">
            <a:extLst>
              <a:ext uri="{FF2B5EF4-FFF2-40B4-BE49-F238E27FC236}">
                <a16:creationId xmlns:a16="http://schemas.microsoft.com/office/drawing/2014/main" id="{E31DAA48-5B4E-33FB-BC97-74E30E3A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33" y="4620189"/>
            <a:ext cx="968206" cy="108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0" descr="Snyk logo - Heliview PMS">
            <a:extLst>
              <a:ext uri="{FF2B5EF4-FFF2-40B4-BE49-F238E27FC236}">
                <a16:creationId xmlns:a16="http://schemas.microsoft.com/office/drawing/2014/main" id="{2BC17709-D281-A0C6-CA7F-8D43A614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089" y="4553298"/>
            <a:ext cx="2505894" cy="14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2" descr="A practical introduction to Docker containers | Red Hat Developer">
            <a:extLst>
              <a:ext uri="{FF2B5EF4-FFF2-40B4-BE49-F238E27FC236}">
                <a16:creationId xmlns:a16="http://schemas.microsoft.com/office/drawing/2014/main" id="{4003D171-A2DB-99F3-5D35-EC839F90B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922" y="4565347"/>
            <a:ext cx="1233723" cy="102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hought Bubble: Cloud 4">
            <a:extLst>
              <a:ext uri="{FF2B5EF4-FFF2-40B4-BE49-F238E27FC236}">
                <a16:creationId xmlns:a16="http://schemas.microsoft.com/office/drawing/2014/main" id="{AEA7AE32-957F-DD41-2196-F871591B5239}"/>
              </a:ext>
            </a:extLst>
          </p:cNvPr>
          <p:cNvSpPr/>
          <p:nvPr/>
        </p:nvSpPr>
        <p:spPr>
          <a:xfrm>
            <a:off x="1297609" y="5640262"/>
            <a:ext cx="10705337" cy="1028339"/>
          </a:xfrm>
          <a:prstGeom prst="cloudCallout">
            <a:avLst>
              <a:gd name="adj1" fmla="val -25309"/>
              <a:gd name="adj2" fmla="val 132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/>
          </a:p>
        </p:txBody>
      </p:sp>
      <p:pic>
        <p:nvPicPr>
          <p:cNvPr id="50" name="Picture 34" descr="SD-WAN integratie met AWS voor 13 SD-WAN leveranciers - SD-One">
            <a:extLst>
              <a:ext uri="{FF2B5EF4-FFF2-40B4-BE49-F238E27FC236}">
                <a16:creationId xmlns:a16="http://schemas.microsoft.com/office/drawing/2014/main" id="{D3C5F2D1-1471-75F1-BED7-659AB90B1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799" y="5621580"/>
            <a:ext cx="1098235" cy="8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6" descr="Azure - APS IT-diensten">
            <a:extLst>
              <a:ext uri="{FF2B5EF4-FFF2-40B4-BE49-F238E27FC236}">
                <a16:creationId xmlns:a16="http://schemas.microsoft.com/office/drawing/2014/main" id="{C67E7312-1B2E-7270-2103-2F94CC29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847" y="5576208"/>
            <a:ext cx="1652012" cy="106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8" descr="Waarom zou ik moeten kiezen voor Google Cloud?">
            <a:extLst>
              <a:ext uri="{FF2B5EF4-FFF2-40B4-BE49-F238E27FC236}">
                <a16:creationId xmlns:a16="http://schemas.microsoft.com/office/drawing/2014/main" id="{B1466172-BE98-0CCE-B3D2-D6B1FBD04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837" y="5709623"/>
            <a:ext cx="1771903" cy="9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0" descr="IBM Cloud | SoftwareONE">
            <a:extLst>
              <a:ext uri="{FF2B5EF4-FFF2-40B4-BE49-F238E27FC236}">
                <a16:creationId xmlns:a16="http://schemas.microsoft.com/office/drawing/2014/main" id="{2F8E955B-82EA-243A-B9DE-4D81934FC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23" y="5597533"/>
            <a:ext cx="1948661" cy="10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hthoek 1">
            <a:extLst>
              <a:ext uri="{FF2B5EF4-FFF2-40B4-BE49-F238E27FC236}">
                <a16:creationId xmlns:a16="http://schemas.microsoft.com/office/drawing/2014/main" id="{16BC7B57-D083-58BE-9A2F-5EA842A3752A}"/>
              </a:ext>
            </a:extLst>
          </p:cNvPr>
          <p:cNvSpPr/>
          <p:nvPr/>
        </p:nvSpPr>
        <p:spPr>
          <a:xfrm rot="875929">
            <a:off x="4719639" y="923978"/>
            <a:ext cx="3381055" cy="92333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FUNDING!!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57A8C77-E768-47D3-0B1F-679E0F534307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DE1C74F-7AE3-CB4D-1B92-C322F5772A6F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E10AFDE-D459-56D2-1EA0-FAD53A382477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AA217C06-A302-35CD-B130-3D8F1FFF486F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D2677646-4CCD-8F88-7E10-58C41490E5E4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8962CF9-5B22-51AE-7956-FA9B6141DC62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67A484EE-5B8A-CFB4-3D9A-26FA551FE3C9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A7AC8FF3-9FFB-BAC5-BFA0-E23998BB3C9A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FAB9D25D-DCC0-242D-1EFE-5BA5BF760B8F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2A62EA3-0513-CE4A-3A02-94932C160F4C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14" name="Picture 2" descr="Back Home">
            <a:extLst>
              <a:ext uri="{FF2B5EF4-FFF2-40B4-BE49-F238E27FC236}">
                <a16:creationId xmlns:a16="http://schemas.microsoft.com/office/drawing/2014/main" id="{022C6BA0-797E-36C6-AE87-951731D5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-55672" y="5654"/>
            <a:ext cx="12247672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86FC0-3075-CF45-D688-C2E44783FAA4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CBFAE4-2CF8-0C17-16B7-33988F7928F5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30" name="Afbeelding 15">
              <a:extLst>
                <a:ext uri="{FF2B5EF4-FFF2-40B4-BE49-F238E27FC236}">
                  <a16:creationId xmlns:a16="http://schemas.microsoft.com/office/drawing/2014/main" id="{C9E4FB38-F4B8-F9A7-5AA8-7EBDD26F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31" name="Afbeelding 6">
              <a:extLst>
                <a:ext uri="{FF2B5EF4-FFF2-40B4-BE49-F238E27FC236}">
                  <a16:creationId xmlns:a16="http://schemas.microsoft.com/office/drawing/2014/main" id="{75A12033-4C97-3361-9DA4-E0CE565FC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pic>
        <p:nvPicPr>
          <p:cNvPr id="35" name="Picture 2" descr="Home - OpenAPI Initiative">
            <a:extLst>
              <a:ext uri="{FF2B5EF4-FFF2-40B4-BE49-F238E27FC236}">
                <a16:creationId xmlns:a16="http://schemas.microsoft.com/office/drawing/2014/main" id="{C75EBF3B-AACF-1BE2-72B8-A41D5AFC8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35" y="4214284"/>
            <a:ext cx="1891774" cy="57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Provide different Angular service based on condition at runtime | by  Maarten Merken | Agilix | Medium">
            <a:extLst>
              <a:ext uri="{FF2B5EF4-FFF2-40B4-BE49-F238E27FC236}">
                <a16:creationId xmlns:a16="http://schemas.microsoft.com/office/drawing/2014/main" id="{D24C59A7-A0CC-E256-3AF9-489CB5A3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95" y="3418784"/>
            <a:ext cx="1799538" cy="89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Auth0 lanceert Signals voor dreigingsinformatie | Computable.nl">
            <a:extLst>
              <a:ext uri="{FF2B5EF4-FFF2-40B4-BE49-F238E27FC236}">
                <a16:creationId xmlns:a16="http://schemas.microsoft.com/office/drawing/2014/main" id="{8B6C8A7B-DDCA-DC51-43CC-E5FF6CAF0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40" y="3758145"/>
            <a:ext cx="1639537" cy="5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Az Module Scripts in GitHub Actions | Aidan Finn, IT Pro">
            <a:extLst>
              <a:ext uri="{FF2B5EF4-FFF2-40B4-BE49-F238E27FC236}">
                <a16:creationId xmlns:a16="http://schemas.microsoft.com/office/drawing/2014/main" id="{B9A5EB71-CB9E-6424-4F1E-EED2757F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198" y="4820483"/>
            <a:ext cx="1237942" cy="69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Medior JAVA developer - Kerkstraat, zaltbommel : NetCare Kandidaten portaal">
            <a:extLst>
              <a:ext uri="{FF2B5EF4-FFF2-40B4-BE49-F238E27FC236}">
                <a16:creationId xmlns:a16="http://schemas.microsoft.com/office/drawing/2014/main" id="{6AEB9023-E30A-E141-519A-32710D63B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" y="5520071"/>
            <a:ext cx="1096756" cy="10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2">
            <a:extLst>
              <a:ext uri="{FF2B5EF4-FFF2-40B4-BE49-F238E27FC236}">
                <a16:creationId xmlns:a16="http://schemas.microsoft.com/office/drawing/2014/main" id="{F6E23454-9C33-C77F-94A9-07BF4AED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75" y="5046491"/>
            <a:ext cx="1615393" cy="4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0" descr="Snyk logo - Heliview PMS">
            <a:extLst>
              <a:ext uri="{FF2B5EF4-FFF2-40B4-BE49-F238E27FC236}">
                <a16:creationId xmlns:a16="http://schemas.microsoft.com/office/drawing/2014/main" id="{2BC17709-D281-A0C6-CA7F-8D43A614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089" y="4553298"/>
            <a:ext cx="2505894" cy="14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2" descr="A practical introduction to Docker containers | Red Hat Developer">
            <a:extLst>
              <a:ext uri="{FF2B5EF4-FFF2-40B4-BE49-F238E27FC236}">
                <a16:creationId xmlns:a16="http://schemas.microsoft.com/office/drawing/2014/main" id="{4003D171-A2DB-99F3-5D35-EC839F90B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922" y="4565347"/>
            <a:ext cx="1233723" cy="102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hought Bubble: Cloud 4">
            <a:extLst>
              <a:ext uri="{FF2B5EF4-FFF2-40B4-BE49-F238E27FC236}">
                <a16:creationId xmlns:a16="http://schemas.microsoft.com/office/drawing/2014/main" id="{AEA7AE32-957F-DD41-2196-F871591B5239}"/>
              </a:ext>
            </a:extLst>
          </p:cNvPr>
          <p:cNvSpPr/>
          <p:nvPr/>
        </p:nvSpPr>
        <p:spPr>
          <a:xfrm>
            <a:off x="1297609" y="5640262"/>
            <a:ext cx="10705337" cy="1028339"/>
          </a:xfrm>
          <a:prstGeom prst="cloudCallout">
            <a:avLst>
              <a:gd name="adj1" fmla="val -25309"/>
              <a:gd name="adj2" fmla="val 132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/>
          </a:p>
        </p:txBody>
      </p:sp>
      <p:pic>
        <p:nvPicPr>
          <p:cNvPr id="50" name="Picture 34" descr="SD-WAN integratie met AWS voor 13 SD-WAN leveranciers - SD-One">
            <a:extLst>
              <a:ext uri="{FF2B5EF4-FFF2-40B4-BE49-F238E27FC236}">
                <a16:creationId xmlns:a16="http://schemas.microsoft.com/office/drawing/2014/main" id="{D3C5F2D1-1471-75F1-BED7-659AB90B1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95" y="5663879"/>
            <a:ext cx="1507447" cy="113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BA05F41B-A18A-DAE0-EC8D-3DD12697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802" y="3950254"/>
            <a:ext cx="1628294" cy="63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- quarkusio/quarkus: Quarkus: Supersonic Subatomic Java.">
            <a:extLst>
              <a:ext uri="{FF2B5EF4-FFF2-40B4-BE49-F238E27FC236}">
                <a16:creationId xmlns:a16="http://schemas.microsoft.com/office/drawing/2014/main" id="{352FB85C-697D-44BA-B287-40EBF1882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645" y="4940683"/>
            <a:ext cx="1891774" cy="28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0ED9C13-3FFB-4409-6338-395042D19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79" y="5251620"/>
            <a:ext cx="2122357" cy="6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ntroducing cf-for-k8s: A Kubernetes-Native Distribution | Cloud Foundry">
            <a:extLst>
              <a:ext uri="{FF2B5EF4-FFF2-40B4-BE49-F238E27FC236}">
                <a16:creationId xmlns:a16="http://schemas.microsoft.com/office/drawing/2014/main" id="{1D471717-50FE-5704-1E92-F1042E80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684" y="3692324"/>
            <a:ext cx="1574540" cy="97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Google">
            <a:extLst>
              <a:ext uri="{FF2B5EF4-FFF2-40B4-BE49-F238E27FC236}">
                <a16:creationId xmlns:a16="http://schemas.microsoft.com/office/drawing/2014/main" id="{2A6E1838-5C72-6B8B-7D78-B7F23A62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195" y="4653470"/>
            <a:ext cx="1628295" cy="56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ANBI — Sounds of Change">
            <a:extLst>
              <a:ext uri="{FF2B5EF4-FFF2-40B4-BE49-F238E27FC236}">
                <a16:creationId xmlns:a16="http://schemas.microsoft.com/office/drawing/2014/main" id="{F7F24F29-D5F5-6A68-2B7E-1AEDCEFC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7531">
            <a:off x="5794505" y="195148"/>
            <a:ext cx="2149993" cy="214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6EAD0B1A-2B4D-062A-910C-3418682309F2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8D9516AF-2205-2D71-564D-9EF137ACF882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DCC8935-FC7B-77AA-6EE6-88EE7A086CBA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BBBE573-8977-F689-9890-4FBA8FA592EA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DEC048B5-99BF-BAE3-7F11-2E27210B1190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9A9406D1-15CC-97AC-FD63-790BDF15ED96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64313A4C-503F-258E-21AB-587350FAC518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38579C4F-4E56-7A70-C615-E04C5AC1BBE7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80D21C2B-D570-51F6-8EB3-97288FFE6699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6225AF25-FAA6-508F-57C1-3D2AF5DA8479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2" name="Picture 2" descr="Back Home">
            <a:extLst>
              <a:ext uri="{FF2B5EF4-FFF2-40B4-BE49-F238E27FC236}">
                <a16:creationId xmlns:a16="http://schemas.microsoft.com/office/drawing/2014/main" id="{1BA2226C-FC70-876B-C9FC-F488380D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2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-55672" y="5654"/>
            <a:ext cx="12247672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86FC0-3075-CF45-D688-C2E44783FAA4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CBFAE4-2CF8-0C17-16B7-33988F7928F5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30" name="Afbeelding 15">
              <a:extLst>
                <a:ext uri="{FF2B5EF4-FFF2-40B4-BE49-F238E27FC236}">
                  <a16:creationId xmlns:a16="http://schemas.microsoft.com/office/drawing/2014/main" id="{C9E4FB38-F4B8-F9A7-5AA8-7EBDD26F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31" name="Afbeelding 6">
              <a:extLst>
                <a:ext uri="{FF2B5EF4-FFF2-40B4-BE49-F238E27FC236}">
                  <a16:creationId xmlns:a16="http://schemas.microsoft.com/office/drawing/2014/main" id="{75A12033-4C97-3361-9DA4-E0CE565FC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pic>
        <p:nvPicPr>
          <p:cNvPr id="50" name="Picture 34" descr="SD-WAN integratie met AWS voor 13 SD-WAN leveranciers - SD-One">
            <a:extLst>
              <a:ext uri="{FF2B5EF4-FFF2-40B4-BE49-F238E27FC236}">
                <a16:creationId xmlns:a16="http://schemas.microsoft.com/office/drawing/2014/main" id="{D3C5F2D1-1471-75F1-BED7-659AB90B1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764" y="71298"/>
            <a:ext cx="3582568" cy="268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F16F966-7EC2-6C95-AE4D-767E6432879E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1608A89F-CAB6-8350-85FA-855C221299C1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AFA3FA6-69B7-1FDF-A29B-5C0ED64386C0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9BC2172E-A4A2-4269-8E45-4769C09C9C8E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E7A9CA7-D1E3-F225-64FC-BF821A51A0EC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62C3C50-A8AD-D189-C337-0A8F6A54840E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904942C-ED22-F3BD-A024-3C98C84B4769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4DD8AE0-61DE-BB83-9722-6EB780DE25D2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39A5D0C6-355B-E1E9-49D5-771DAB701E51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7E316869-7091-4C16-EE9F-AD5DC9194CEC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2" name="Picture 2" descr="Back Home">
            <a:extLst>
              <a:ext uri="{FF2B5EF4-FFF2-40B4-BE49-F238E27FC236}">
                <a16:creationId xmlns:a16="http://schemas.microsoft.com/office/drawing/2014/main" id="{58F4F7F4-BBF6-8688-4C69-6DDD09D09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28DE86-4AD2-3100-6DDB-AEDE14B721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1275" y="3645596"/>
            <a:ext cx="5719554" cy="29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7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-55672" y="5654"/>
            <a:ext cx="12247672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Historie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86FC0-3075-CF45-D688-C2E44783FAA4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CBFAE4-2CF8-0C17-16B7-33988F7928F5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30" name="Afbeelding 15">
              <a:extLst>
                <a:ext uri="{FF2B5EF4-FFF2-40B4-BE49-F238E27FC236}">
                  <a16:creationId xmlns:a16="http://schemas.microsoft.com/office/drawing/2014/main" id="{C9E4FB38-F4B8-F9A7-5AA8-7EBDD26F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31" name="Afbeelding 6">
              <a:extLst>
                <a:ext uri="{FF2B5EF4-FFF2-40B4-BE49-F238E27FC236}">
                  <a16:creationId xmlns:a16="http://schemas.microsoft.com/office/drawing/2014/main" id="{75A12033-4C97-3361-9DA4-E0CE565FC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7592E13C-CD58-3166-BEBC-5BC72F69C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70" y="3448564"/>
            <a:ext cx="6376599" cy="341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A70B157A-F4A1-8A66-DEE1-2B18011C3FCB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10DFBCB0-C1C2-5EB3-B586-E156CAFC04F9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7E37CD2-BFCA-0E2B-A228-4B0B4C6C8A9D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01C9C436-3356-CCC3-D0AD-DAF41191E9BC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6C4196D9-07B1-98D9-98FD-92D46484409F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873F7763-001D-D368-7F0A-12342C44E6A6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87B21B9F-0920-6793-83BF-1FB3924E38FB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C98882B-E1B3-B252-2DDC-24BC9C8C89E0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C317D24A-8947-D3B5-ED72-CCA7AB8E7BBF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15E13028-44FA-0370-3CBC-8EEA4B7E641D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2" name="Picture 2" descr="Back Home">
            <a:extLst>
              <a:ext uri="{FF2B5EF4-FFF2-40B4-BE49-F238E27FC236}">
                <a16:creationId xmlns:a16="http://schemas.microsoft.com/office/drawing/2014/main" id="{469589D6-6658-06CC-8757-CC770245E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Future</a:t>
            </a:r>
            <a:endParaRPr lang="nl-NL" sz="3508" b="1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46368-884F-F53A-C68F-49128BD5185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2" name="Tijdelijke aanduiding voor inhoud 8">
            <a:extLst>
              <a:ext uri="{FF2B5EF4-FFF2-40B4-BE49-F238E27FC236}">
                <a16:creationId xmlns:a16="http://schemas.microsoft.com/office/drawing/2014/main" id="{A596455A-8551-21C1-D93B-0594EBB7E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94" y="3826256"/>
            <a:ext cx="9996366" cy="26293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AWS Production Environment [MVP1] – November 2022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MVP1 = Registration Guest Teacher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MVP1 = Registration School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MVP1 = Finding each other</a:t>
            </a:r>
          </a:p>
          <a:p>
            <a:pPr marL="0" indent="0">
              <a:buNone/>
            </a:pPr>
            <a:endParaRPr lang="en-US" sz="2280" dirty="0">
              <a:solidFill>
                <a:srgbClr val="002060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36BB9C83-5A2E-53FE-F354-C64CCE30FFDC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04D2DD1-26A9-B8F2-EF37-753EC793413D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7F8A2771-DFD7-E8F7-A062-ED1E7059E512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5D5E50F-44A4-9434-AE92-D807A6EE3B42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9E663CAC-B61F-C922-3E4B-FB8B32BBBCDD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9D18F6F-9C05-7AAC-4010-42FFBF6147BD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CD5BD8A-8A11-8C82-0A0B-60C4DCBF4B6B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6BBF4AA4-9878-B5FC-5849-9DAA7AE4B5B5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1A0BB002-3977-D02A-F37C-E09BF2EE5EDE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7EEA02B1-7EB4-369F-2515-18566FDA489A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13" name="Picture 2" descr="Back Home">
            <a:extLst>
              <a:ext uri="{FF2B5EF4-FFF2-40B4-BE49-F238E27FC236}">
                <a16:creationId xmlns:a16="http://schemas.microsoft.com/office/drawing/2014/main" id="{3E1DEB40-15E9-3016-3E52-E6C880D1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Future</a:t>
            </a:r>
            <a:endParaRPr lang="nl-NL" sz="3508" b="1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46368-884F-F53A-C68F-49128BD5185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2" name="Tijdelijke aanduiding voor inhoud 8">
            <a:extLst>
              <a:ext uri="{FF2B5EF4-FFF2-40B4-BE49-F238E27FC236}">
                <a16:creationId xmlns:a16="http://schemas.microsoft.com/office/drawing/2014/main" id="{86F6D9A2-9CF8-704A-EDD0-15AFCA8B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94" y="3826256"/>
            <a:ext cx="9996366" cy="26293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MVP 2 – January 2023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Messaging system</a:t>
            </a:r>
          </a:p>
          <a:p>
            <a:pPr marL="0" indent="0">
              <a:buNone/>
            </a:pPr>
            <a:endParaRPr lang="en-US" sz="2280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514FCA-B2EA-1C72-60EB-6FADF9DE7D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0165" y="4119417"/>
            <a:ext cx="2105025" cy="2000250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712F495-477C-CB2A-EFEF-634C1E8BEE9F}"/>
              </a:ext>
            </a:extLst>
          </p:cNvPr>
          <p:cNvSpPr/>
          <p:nvPr/>
        </p:nvSpPr>
        <p:spPr>
          <a:xfrm>
            <a:off x="88476" y="2486142"/>
            <a:ext cx="1540437" cy="919848"/>
          </a:xfrm>
          <a:prstGeom prst="homePlate">
            <a:avLst/>
          </a:prstGeom>
          <a:gradFill>
            <a:gsLst>
              <a:gs pos="0">
                <a:srgbClr val="B1CBE9"/>
              </a:gs>
              <a:gs pos="50000">
                <a:srgbClr val="A3C1E5"/>
              </a:gs>
              <a:gs pos="100000">
                <a:srgbClr val="92B9E4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OCT</a:t>
            </a:r>
          </a:p>
          <a:p>
            <a:pPr algn="ctr"/>
            <a:r>
              <a:rPr lang="nl-NL" sz="2400" dirty="0"/>
              <a:t>2021</a:t>
            </a:r>
            <a:endParaRPr lang="en-NL" sz="2400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2F4D881-A237-30A9-74D1-80628991E0D0}"/>
              </a:ext>
            </a:extLst>
          </p:cNvPr>
          <p:cNvSpPr/>
          <p:nvPr/>
        </p:nvSpPr>
        <p:spPr>
          <a:xfrm>
            <a:off x="219850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49C97E60-F7FF-47F6-ACAD-F7CE3BAC4692}"/>
              </a:ext>
            </a:extLst>
          </p:cNvPr>
          <p:cNvSpPr/>
          <p:nvPr/>
        </p:nvSpPr>
        <p:spPr>
          <a:xfrm>
            <a:off x="3343378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B7FFE92-7008-EEC0-7F0F-927D17422A35}"/>
              </a:ext>
            </a:extLst>
          </p:cNvPr>
          <p:cNvSpPr/>
          <p:nvPr/>
        </p:nvSpPr>
        <p:spPr>
          <a:xfrm>
            <a:off x="4532976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6E649A1-8877-5553-842F-DF9C4190BB21}"/>
              </a:ext>
            </a:extLst>
          </p:cNvPr>
          <p:cNvSpPr/>
          <p:nvPr/>
        </p:nvSpPr>
        <p:spPr>
          <a:xfrm>
            <a:off x="6863383" y="2484000"/>
            <a:ext cx="172363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JUL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5CD5FA92-D61E-D771-E1F9-60B1DE62A9E4}"/>
              </a:ext>
            </a:extLst>
          </p:cNvPr>
          <p:cNvSpPr/>
          <p:nvPr/>
        </p:nvSpPr>
        <p:spPr>
          <a:xfrm>
            <a:off x="7972777" y="2483588"/>
            <a:ext cx="1790024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OCT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1B74DB9-0A91-EF09-82E1-1942E3753EA7}"/>
              </a:ext>
            </a:extLst>
          </p:cNvPr>
          <p:cNvSpPr/>
          <p:nvPr/>
        </p:nvSpPr>
        <p:spPr>
          <a:xfrm>
            <a:off x="10410142" y="2483588"/>
            <a:ext cx="1752991" cy="919848"/>
          </a:xfrm>
          <a:prstGeom prst="chevron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2023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4935CE90-A02F-AC45-4920-31482416BA19}"/>
              </a:ext>
            </a:extLst>
          </p:cNvPr>
          <p:cNvSpPr/>
          <p:nvPr/>
        </p:nvSpPr>
        <p:spPr>
          <a:xfrm>
            <a:off x="5719554" y="2483588"/>
            <a:ext cx="1723634" cy="92240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MAY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8013DAF7-2980-C1E1-AF24-DBD8F76E4CD9}"/>
              </a:ext>
            </a:extLst>
          </p:cNvPr>
          <p:cNvSpPr/>
          <p:nvPr/>
        </p:nvSpPr>
        <p:spPr>
          <a:xfrm>
            <a:off x="9151041" y="2483588"/>
            <a:ext cx="1752991" cy="92064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2022</a:t>
            </a:r>
            <a:endParaRPr lang="en-NL" sz="24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770C8ABC-3B99-1F93-18DB-BAC6EE75AE91}"/>
              </a:ext>
            </a:extLst>
          </p:cNvPr>
          <p:cNvSpPr/>
          <p:nvPr/>
        </p:nvSpPr>
        <p:spPr>
          <a:xfrm>
            <a:off x="1042474" y="2486142"/>
            <a:ext cx="1741275" cy="91984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NOV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2021</a:t>
            </a:r>
            <a:endParaRPr lang="en-NL" sz="2400" dirty="0">
              <a:solidFill>
                <a:schemeClr val="tx1"/>
              </a:solidFill>
            </a:endParaRPr>
          </a:p>
        </p:txBody>
      </p:sp>
      <p:pic>
        <p:nvPicPr>
          <p:cNvPr id="13" name="Picture 2" descr="Back Home">
            <a:extLst>
              <a:ext uri="{FF2B5EF4-FFF2-40B4-BE49-F238E27FC236}">
                <a16:creationId xmlns:a16="http://schemas.microsoft.com/office/drawing/2014/main" id="{0292F1C0-300F-8308-135B-FA7C365F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0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Help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needed</a:t>
            </a:r>
            <a:endParaRPr lang="nl-NL" sz="3508" b="1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46368-884F-F53A-C68F-49128BD5185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2" name="Tijdelijke aanduiding voor inhoud 8">
            <a:extLst>
              <a:ext uri="{FF2B5EF4-FFF2-40B4-BE49-F238E27FC236}">
                <a16:creationId xmlns:a16="http://schemas.microsoft.com/office/drawing/2014/main" id="{2F6206A4-B671-D243-22A1-63CC0ADAB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94" y="2462008"/>
            <a:ext cx="9996366" cy="39936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Front-End &amp; Back-End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Coding material for kids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 SCRATCH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 CODE COMBAT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 HEDY  (</a:t>
            </a:r>
            <a:r>
              <a:rPr lang="en-US" sz="2800" dirty="0">
                <a:solidFill>
                  <a:srgbClr val="002060"/>
                </a:solidFill>
                <a:hlinkClick r:id="rId11"/>
              </a:rPr>
              <a:t>https://www.hedycode.com/</a:t>
            </a:r>
            <a:r>
              <a:rPr lang="en-US" sz="2800" dirty="0">
                <a:solidFill>
                  <a:srgbClr val="002060"/>
                </a:solidFill>
              </a:rPr>
              <a:t> 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Infra as code</a:t>
            </a:r>
          </a:p>
          <a:p>
            <a:pPr marL="0" indent="0">
              <a:buNone/>
            </a:pPr>
            <a:endParaRPr lang="en-US" sz="2280" dirty="0">
              <a:solidFill>
                <a:srgbClr val="002060"/>
              </a:solidFill>
            </a:endParaRPr>
          </a:p>
        </p:txBody>
      </p:sp>
      <p:pic>
        <p:nvPicPr>
          <p:cNvPr id="1026" name="Picture 2" descr="Hedy logo">
            <a:extLst>
              <a:ext uri="{FF2B5EF4-FFF2-40B4-BE49-F238E27FC236}">
                <a16:creationId xmlns:a16="http://schemas.microsoft.com/office/drawing/2014/main" id="{E1BE3DE3-1860-A0E3-03C7-920B802C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68" y="3721844"/>
            <a:ext cx="1775254" cy="177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ack Home">
            <a:extLst>
              <a:ext uri="{FF2B5EF4-FFF2-40B4-BE49-F238E27FC236}">
                <a16:creationId xmlns:a16="http://schemas.microsoft.com/office/drawing/2014/main" id="{87D87364-61CF-9223-003B-FCE3C09F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18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pic>
        <p:nvPicPr>
          <p:cNvPr id="29" name="Picture 2" descr="Back Home">
            <a:extLst>
              <a:ext uri="{FF2B5EF4-FFF2-40B4-BE49-F238E27FC236}">
                <a16:creationId xmlns:a16="http://schemas.microsoft.com/office/drawing/2014/main" id="{5E68DF9C-6CBC-D91D-80CD-71DFFFEBA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9" y="0"/>
            <a:ext cx="3258973" cy="114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inhoud 8">
            <a:extLst>
              <a:ext uri="{FF2B5EF4-FFF2-40B4-BE49-F238E27FC236}">
                <a16:creationId xmlns:a16="http://schemas.microsoft.com/office/drawing/2014/main" id="{827A4FAC-CF40-74F7-01CC-532C4885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81" y="1304861"/>
            <a:ext cx="10388137" cy="25947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Founded in 2011 by Stephan Jansen – </a:t>
            </a:r>
            <a:r>
              <a:rPr lang="en-US" dirty="0" err="1">
                <a:solidFill>
                  <a:srgbClr val="002060"/>
                </a:solidFill>
              </a:rPr>
              <a:t>Devoxx</a:t>
            </a:r>
            <a:r>
              <a:rPr lang="en-US" dirty="0">
                <a:solidFill>
                  <a:srgbClr val="002060"/>
                </a:solidFill>
              </a:rPr>
              <a:t> Belgium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Goal : Let children (8 – 14) learn in a fun way how to program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25 Countries with a Devoxx4Kids Foundation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026" name="Picture 2" descr="Back Home">
            <a:extLst>
              <a:ext uri="{FF2B5EF4-FFF2-40B4-BE49-F238E27FC236}">
                <a16:creationId xmlns:a16="http://schemas.microsoft.com/office/drawing/2014/main" id="{B24BA50E-EE84-6370-14C8-79ABDAB16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9" y="4060611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8">
            <a:extLst>
              <a:ext uri="{FF2B5EF4-FFF2-40B4-BE49-F238E27FC236}">
                <a16:creationId xmlns:a16="http://schemas.microsoft.com/office/drawing/2014/main" id="{1B89C8F6-4223-5C8E-AA39-8E52224AA90B}"/>
              </a:ext>
            </a:extLst>
          </p:cNvPr>
          <p:cNvSpPr txBox="1">
            <a:spLocks/>
          </p:cNvSpPr>
          <p:nvPr/>
        </p:nvSpPr>
        <p:spPr>
          <a:xfrm>
            <a:off x="477681" y="5470610"/>
            <a:ext cx="10388137" cy="1120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Founded in 2014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38253C4D-56AB-7828-0B3E-0D56FECA5E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5192" y="163296"/>
            <a:ext cx="3172300" cy="184514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FB8B77-2E47-FEE7-2B4A-D9C1C22AB9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3729" y="3834419"/>
            <a:ext cx="3776662" cy="2454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31185F-1A50-5551-CB42-B246AC1780E6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</p:spTree>
    <p:extLst>
      <p:ext uri="{BB962C8B-B14F-4D97-AF65-F5344CB8AC3E}">
        <p14:creationId xmlns:p14="http://schemas.microsoft.com/office/powerpoint/2010/main" val="202945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What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did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we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learn</a:t>
            </a:r>
            <a:endParaRPr lang="nl-NL" sz="3508" b="1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46368-884F-F53A-C68F-49128BD5185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2" name="Tijdelijke aanduiding voor inhoud 8">
            <a:extLst>
              <a:ext uri="{FF2B5EF4-FFF2-40B4-BE49-F238E27FC236}">
                <a16:creationId xmlns:a16="http://schemas.microsoft.com/office/drawing/2014/main" id="{2F6206A4-B671-D243-22A1-63CC0ADAB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94" y="2462008"/>
            <a:ext cx="9996366" cy="39936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Voluntary is not without obligation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Time is your enemy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7" name="Picture 2" descr="Volunteer Voluntary Volunteering Assist Charity Concept">
            <a:extLst>
              <a:ext uri="{FF2B5EF4-FFF2-40B4-BE49-F238E27FC236}">
                <a16:creationId xmlns:a16="http://schemas.microsoft.com/office/drawing/2014/main" id="{82457336-694F-667B-3ADF-C63AE6218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99" y="2710531"/>
            <a:ext cx="4501744" cy="368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27F64B1-D6F7-2227-1DB7-DF9A3A2C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38" y="2569313"/>
            <a:ext cx="4198714" cy="376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ack Home">
            <a:extLst>
              <a:ext uri="{FF2B5EF4-FFF2-40B4-BE49-F238E27FC236}">
                <a16:creationId xmlns:a16="http://schemas.microsoft.com/office/drawing/2014/main" id="{348848E1-079A-F1D4-1B2B-13B6B995C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071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What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did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we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learn</a:t>
            </a:r>
            <a:endParaRPr lang="nl-NL" sz="3508" b="1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46368-884F-F53A-C68F-49128BD5185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2" name="Tijdelijke aanduiding voor inhoud 8">
            <a:extLst>
              <a:ext uri="{FF2B5EF4-FFF2-40B4-BE49-F238E27FC236}">
                <a16:creationId xmlns:a16="http://schemas.microsoft.com/office/drawing/2014/main" id="{2F6206A4-B671-D243-22A1-63CC0ADAB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94" y="2462008"/>
            <a:ext cx="9996366" cy="39936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Voluntary is not without obligation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Time is your enemy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Initiating a hackathon creates speed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27F64B1-D6F7-2227-1DB7-DF9A3A2C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38" y="2569313"/>
            <a:ext cx="4198714" cy="376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onic vs Road Runner - Epic Cartoon Made Rap Battles Season 2 - YouTube">
            <a:extLst>
              <a:ext uri="{FF2B5EF4-FFF2-40B4-BE49-F238E27FC236}">
                <a16:creationId xmlns:a16="http://schemas.microsoft.com/office/drawing/2014/main" id="{A89583B3-8CE8-BAAB-33F9-12113C77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226" y="2580890"/>
            <a:ext cx="5184369" cy="29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ack Home">
            <a:extLst>
              <a:ext uri="{FF2B5EF4-FFF2-40B4-BE49-F238E27FC236}">
                <a16:creationId xmlns:a16="http://schemas.microsoft.com/office/drawing/2014/main" id="{E93AC824-8326-30DC-7A6C-C58247497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1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What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did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we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learn</a:t>
            </a:r>
            <a:endParaRPr lang="nl-NL" sz="3508" b="1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46368-884F-F53A-C68F-49128BD5185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2" name="Tijdelijke aanduiding voor inhoud 8">
            <a:extLst>
              <a:ext uri="{FF2B5EF4-FFF2-40B4-BE49-F238E27FC236}">
                <a16:creationId xmlns:a16="http://schemas.microsoft.com/office/drawing/2014/main" id="{2F6206A4-B671-D243-22A1-63CC0ADAB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94" y="2462008"/>
            <a:ext cx="9996366" cy="39936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Voluntary is not without obligation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Time is your enemy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Initiating a hackathon creates speed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Don’t reject ugly code too fast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12" name="Picture 2" descr="Sonic vs Road Runner - Epic Cartoon Made Rap Battles Season 2 - YouTube">
            <a:extLst>
              <a:ext uri="{FF2B5EF4-FFF2-40B4-BE49-F238E27FC236}">
                <a16:creationId xmlns:a16="http://schemas.microsoft.com/office/drawing/2014/main" id="{A89583B3-8CE8-BAAB-33F9-12113C77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226" y="2580890"/>
            <a:ext cx="5184369" cy="29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6 deadly code smells — Part 1. Code smells that are considered fatal… | by  Alan Tai | Medium">
            <a:extLst>
              <a:ext uri="{FF2B5EF4-FFF2-40B4-BE49-F238E27FC236}">
                <a16:creationId xmlns:a16="http://schemas.microsoft.com/office/drawing/2014/main" id="{83ED54F3-FC15-A3C3-641F-E9DC924D3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30" y="2647666"/>
            <a:ext cx="4797763" cy="362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ack Home">
            <a:extLst>
              <a:ext uri="{FF2B5EF4-FFF2-40B4-BE49-F238E27FC236}">
                <a16:creationId xmlns:a16="http://schemas.microsoft.com/office/drawing/2014/main" id="{A30C36BE-CED6-895A-81BA-28CD1B369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83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162457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JOIN US !!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This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is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what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you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can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expect</a:t>
            </a:r>
            <a:endParaRPr lang="nl-NL" sz="3508" b="1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46368-884F-F53A-C68F-49128BD5185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sp>
        <p:nvSpPr>
          <p:cNvPr id="2" name="Tijdelijke aanduiding voor inhoud 8">
            <a:extLst>
              <a:ext uri="{FF2B5EF4-FFF2-40B4-BE49-F238E27FC236}">
                <a16:creationId xmlns:a16="http://schemas.microsoft.com/office/drawing/2014/main" id="{2F6206A4-B671-D243-22A1-63CC0ADAB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93" y="2462008"/>
            <a:ext cx="11100341" cy="39936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Contributor </a:t>
            </a:r>
            <a:r>
              <a:rPr lang="en-US" sz="3200">
                <a:solidFill>
                  <a:srgbClr val="002060"/>
                </a:solidFill>
              </a:rPr>
              <a:t>open-source project</a:t>
            </a: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Learn new people from the community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Gain knowledge from the community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 Kids and schools will have benefit from your contribution</a:t>
            </a:r>
            <a:endParaRPr lang="en-US" sz="228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280" dirty="0">
              <a:solidFill>
                <a:srgbClr val="002060"/>
              </a:solidFill>
            </a:endParaRPr>
          </a:p>
        </p:txBody>
      </p:sp>
      <p:pic>
        <p:nvPicPr>
          <p:cNvPr id="7" name="Picture 2" descr="Back Home">
            <a:extLst>
              <a:ext uri="{FF2B5EF4-FFF2-40B4-BE49-F238E27FC236}">
                <a16:creationId xmlns:a16="http://schemas.microsoft.com/office/drawing/2014/main" id="{0DB0F238-2F6A-1926-E031-9BA86C28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9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061874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Big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thanks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to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our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sponsors!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46368-884F-F53A-C68F-49128BD5185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pic>
        <p:nvPicPr>
          <p:cNvPr id="10" name="Picture 2" descr="Back Home">
            <a:extLst>
              <a:ext uri="{FF2B5EF4-FFF2-40B4-BE49-F238E27FC236}">
                <a16:creationId xmlns:a16="http://schemas.microsoft.com/office/drawing/2014/main" id="{D9593D77-745D-D125-A8DE-D02123301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 descr="SD-WAN integratie met AWS voor 13 SD-WAN leveranciers - SD-One">
            <a:extLst>
              <a:ext uri="{FF2B5EF4-FFF2-40B4-BE49-F238E27FC236}">
                <a16:creationId xmlns:a16="http://schemas.microsoft.com/office/drawing/2014/main" id="{59305D5F-385C-70AA-F83B-80A13DDA7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1" y="2085537"/>
            <a:ext cx="3582568" cy="268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ppy Developers, High Impact. - Team Rockstars">
            <a:extLst>
              <a:ext uri="{FF2B5EF4-FFF2-40B4-BE49-F238E27FC236}">
                <a16:creationId xmlns:a16="http://schemas.microsoft.com/office/drawing/2014/main" id="{5CEBD21F-9988-2B14-B3F8-FA476A18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72" y="2258177"/>
            <a:ext cx="2615034" cy="222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hift - Partner in Sales, Content, Data en Community - Reshift.nl">
            <a:extLst>
              <a:ext uri="{FF2B5EF4-FFF2-40B4-BE49-F238E27FC236}">
                <a16:creationId xmlns:a16="http://schemas.microsoft.com/office/drawing/2014/main" id="{C65A1DD9-7D93-D94D-675F-FED05E91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96" y="2769709"/>
            <a:ext cx="3133260" cy="131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">
            <a:extLst>
              <a:ext uri="{FF2B5EF4-FFF2-40B4-BE49-F238E27FC236}">
                <a16:creationId xmlns:a16="http://schemas.microsoft.com/office/drawing/2014/main" id="{75EFFC46-08FE-4CBC-1B08-7604F3DB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440" y="5168238"/>
            <a:ext cx="2536371" cy="88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VCS - Eddy Vos Consultancy Services">
            <a:extLst>
              <a:ext uri="{FF2B5EF4-FFF2-40B4-BE49-F238E27FC236}">
                <a16:creationId xmlns:a16="http://schemas.microsoft.com/office/drawing/2014/main" id="{86190F72-C39D-CC3A-CE7F-FE9585C2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49" y="4505665"/>
            <a:ext cx="2679357" cy="15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B7187C3-D259-3F9A-77F5-A6688CE131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21" y="4731053"/>
            <a:ext cx="3912454" cy="17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6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8BAD195-809B-1DA1-2AD5-4DB626A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6" y="1245897"/>
            <a:ext cx="9221688" cy="1061874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Big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thanks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to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our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sponsors!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DFA8B23-6046-B3B2-1B52-2210B7A856B3}"/>
              </a:ext>
            </a:extLst>
          </p:cNvPr>
          <p:cNvSpPr/>
          <p:nvPr/>
        </p:nvSpPr>
        <p:spPr>
          <a:xfrm flipH="1">
            <a:off x="242775" y="1535739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8CB4A-B3D9-3EAC-01EA-C3AA1643A9C9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28" name="Afbeelding 15">
              <a:extLst>
                <a:ext uri="{FF2B5EF4-FFF2-40B4-BE49-F238E27FC236}">
                  <a16:creationId xmlns:a16="http://schemas.microsoft.com/office/drawing/2014/main" id="{B73A0390-CA06-69BD-6FF4-FA109C1E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29" name="Afbeelding 6">
              <a:extLst>
                <a:ext uri="{FF2B5EF4-FFF2-40B4-BE49-F238E27FC236}">
                  <a16:creationId xmlns:a16="http://schemas.microsoft.com/office/drawing/2014/main" id="{DB1F8E89-11BB-34FF-4484-1C9614AE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46368-884F-F53A-C68F-49128BD51851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pic>
        <p:nvPicPr>
          <p:cNvPr id="10" name="Picture 2" descr="Back Home">
            <a:extLst>
              <a:ext uri="{FF2B5EF4-FFF2-40B4-BE49-F238E27FC236}">
                <a16:creationId xmlns:a16="http://schemas.microsoft.com/office/drawing/2014/main" id="{D9593D77-745D-D125-A8DE-D02123301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 descr="SD-WAN integratie met AWS voor 13 SD-WAN leveranciers - SD-One">
            <a:extLst>
              <a:ext uri="{FF2B5EF4-FFF2-40B4-BE49-F238E27FC236}">
                <a16:creationId xmlns:a16="http://schemas.microsoft.com/office/drawing/2014/main" id="{59305D5F-385C-70AA-F83B-80A13DDA7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1" y="2085537"/>
            <a:ext cx="1655549" cy="124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ppy Developers, High Impact. - Team Rockstars">
            <a:extLst>
              <a:ext uri="{FF2B5EF4-FFF2-40B4-BE49-F238E27FC236}">
                <a16:creationId xmlns:a16="http://schemas.microsoft.com/office/drawing/2014/main" id="{5CEBD21F-9988-2B14-B3F8-FA476A18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31" y="2138849"/>
            <a:ext cx="1328874" cy="112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hift - Partner in Sales, Content, Data en Community - Reshift.nl">
            <a:extLst>
              <a:ext uri="{FF2B5EF4-FFF2-40B4-BE49-F238E27FC236}">
                <a16:creationId xmlns:a16="http://schemas.microsoft.com/office/drawing/2014/main" id="{C65A1DD9-7D93-D94D-675F-FED05E91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705" y="2413720"/>
            <a:ext cx="1512676" cy="63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">
            <a:extLst>
              <a:ext uri="{FF2B5EF4-FFF2-40B4-BE49-F238E27FC236}">
                <a16:creationId xmlns:a16="http://schemas.microsoft.com/office/drawing/2014/main" id="{75EFFC46-08FE-4CBC-1B08-7604F3DB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0" y="2509933"/>
            <a:ext cx="1269020" cy="44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VCS - Eddy Vos Consultancy Services">
            <a:extLst>
              <a:ext uri="{FF2B5EF4-FFF2-40B4-BE49-F238E27FC236}">
                <a16:creationId xmlns:a16="http://schemas.microsoft.com/office/drawing/2014/main" id="{86190F72-C39D-CC3A-CE7F-FE9585C2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66" y="2262159"/>
            <a:ext cx="1356392" cy="7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4891AA-4184-49F6-B06F-0DDFE043B9FD}"/>
              </a:ext>
            </a:extLst>
          </p:cNvPr>
          <p:cNvSpPr txBox="1">
            <a:spLocks/>
          </p:cNvSpPr>
          <p:nvPr/>
        </p:nvSpPr>
        <p:spPr>
          <a:xfrm>
            <a:off x="374336" y="3109268"/>
            <a:ext cx="9221688" cy="1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Big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thanks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to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our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nl-NL" sz="3508" b="1" dirty="0" err="1">
                <a:solidFill>
                  <a:srgbClr val="002060"/>
                </a:solidFill>
                <a:latin typeface="Abadi" panose="020B0604020104020204" pitchFamily="34" charset="0"/>
              </a:rPr>
              <a:t>contributors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!</a:t>
            </a:r>
          </a:p>
        </p:txBody>
      </p:sp>
      <p:sp>
        <p:nvSpPr>
          <p:cNvPr id="7" name="Rechthoek 5">
            <a:extLst>
              <a:ext uri="{FF2B5EF4-FFF2-40B4-BE49-F238E27FC236}">
                <a16:creationId xmlns:a16="http://schemas.microsoft.com/office/drawing/2014/main" id="{1422052B-E793-FEB4-4E38-C9D4C792E710}"/>
              </a:ext>
            </a:extLst>
          </p:cNvPr>
          <p:cNvSpPr/>
          <p:nvPr/>
        </p:nvSpPr>
        <p:spPr>
          <a:xfrm flipH="1">
            <a:off x="237332" y="3389790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sp>
        <p:nvSpPr>
          <p:cNvPr id="12" name="Tijdelijke aanduiding voor inhoud 8">
            <a:extLst>
              <a:ext uri="{FF2B5EF4-FFF2-40B4-BE49-F238E27FC236}">
                <a16:creationId xmlns:a16="http://schemas.microsoft.com/office/drawing/2014/main" id="{CFAC6F5F-2A70-CF8F-BDCF-385914B0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77" y="3986357"/>
            <a:ext cx="996526" cy="638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Anja</a:t>
            </a:r>
          </a:p>
        </p:txBody>
      </p:sp>
      <p:sp>
        <p:nvSpPr>
          <p:cNvPr id="13" name="Tijdelijke aanduiding voor inhoud 8">
            <a:extLst>
              <a:ext uri="{FF2B5EF4-FFF2-40B4-BE49-F238E27FC236}">
                <a16:creationId xmlns:a16="http://schemas.microsoft.com/office/drawing/2014/main" id="{69310CA8-738B-0F37-5456-E470DCD0E671}"/>
              </a:ext>
            </a:extLst>
          </p:cNvPr>
          <p:cNvSpPr txBox="1">
            <a:spLocks/>
          </p:cNvSpPr>
          <p:nvPr/>
        </p:nvSpPr>
        <p:spPr>
          <a:xfrm>
            <a:off x="4253691" y="5050226"/>
            <a:ext cx="1553202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Michaël</a:t>
            </a:r>
          </a:p>
        </p:txBody>
      </p:sp>
      <p:sp>
        <p:nvSpPr>
          <p:cNvPr id="15" name="Tijdelijke aanduiding voor inhoud 8">
            <a:extLst>
              <a:ext uri="{FF2B5EF4-FFF2-40B4-BE49-F238E27FC236}">
                <a16:creationId xmlns:a16="http://schemas.microsoft.com/office/drawing/2014/main" id="{697F7E1C-74E3-DF39-3C26-6CEF101C7605}"/>
              </a:ext>
            </a:extLst>
          </p:cNvPr>
          <p:cNvSpPr txBox="1">
            <a:spLocks/>
          </p:cNvSpPr>
          <p:nvPr/>
        </p:nvSpPr>
        <p:spPr>
          <a:xfrm>
            <a:off x="1958227" y="5573832"/>
            <a:ext cx="1706528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Roeland</a:t>
            </a: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759DA51E-2970-DFD9-EA62-B5559282FEC7}"/>
              </a:ext>
            </a:extLst>
          </p:cNvPr>
          <p:cNvSpPr txBox="1">
            <a:spLocks/>
          </p:cNvSpPr>
          <p:nvPr/>
        </p:nvSpPr>
        <p:spPr>
          <a:xfrm>
            <a:off x="8897160" y="5573832"/>
            <a:ext cx="1314788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Wilko</a:t>
            </a:r>
          </a:p>
        </p:txBody>
      </p:sp>
      <p:sp>
        <p:nvSpPr>
          <p:cNvPr id="17" name="Tijdelijke aanduiding voor inhoud 8">
            <a:extLst>
              <a:ext uri="{FF2B5EF4-FFF2-40B4-BE49-F238E27FC236}">
                <a16:creationId xmlns:a16="http://schemas.microsoft.com/office/drawing/2014/main" id="{B692EFD8-7D52-241C-1AF6-5EE08C48D840}"/>
              </a:ext>
            </a:extLst>
          </p:cNvPr>
          <p:cNvSpPr txBox="1">
            <a:spLocks/>
          </p:cNvSpPr>
          <p:nvPr/>
        </p:nvSpPr>
        <p:spPr>
          <a:xfrm>
            <a:off x="3499283" y="6162795"/>
            <a:ext cx="3916556" cy="695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b="1" dirty="0" err="1">
                <a:solidFill>
                  <a:srgbClr val="002060"/>
                </a:solidFill>
              </a:rPr>
              <a:t>DependaBot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18" name="Tijdelijke aanduiding voor inhoud 8">
            <a:extLst>
              <a:ext uri="{FF2B5EF4-FFF2-40B4-BE49-F238E27FC236}">
                <a16:creationId xmlns:a16="http://schemas.microsoft.com/office/drawing/2014/main" id="{7CA7FA50-87A3-6BD3-5B6E-1C73DFFFB8B8}"/>
              </a:ext>
            </a:extLst>
          </p:cNvPr>
          <p:cNvSpPr txBox="1">
            <a:spLocks/>
          </p:cNvSpPr>
          <p:nvPr/>
        </p:nvSpPr>
        <p:spPr>
          <a:xfrm>
            <a:off x="9448368" y="4519760"/>
            <a:ext cx="1436133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Marcel</a:t>
            </a:r>
          </a:p>
        </p:txBody>
      </p:sp>
      <p:sp>
        <p:nvSpPr>
          <p:cNvPr id="19" name="Tijdelijke aanduiding voor inhoud 8">
            <a:extLst>
              <a:ext uri="{FF2B5EF4-FFF2-40B4-BE49-F238E27FC236}">
                <a16:creationId xmlns:a16="http://schemas.microsoft.com/office/drawing/2014/main" id="{6D63C2D2-87C8-E033-AE69-45836A229CE8}"/>
              </a:ext>
            </a:extLst>
          </p:cNvPr>
          <p:cNvSpPr txBox="1">
            <a:spLocks/>
          </p:cNvSpPr>
          <p:nvPr/>
        </p:nvSpPr>
        <p:spPr>
          <a:xfrm>
            <a:off x="1352672" y="4519760"/>
            <a:ext cx="1359462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Jasper</a:t>
            </a:r>
          </a:p>
        </p:txBody>
      </p:sp>
      <p:sp>
        <p:nvSpPr>
          <p:cNvPr id="20" name="Tijdelijke aanduiding voor inhoud 8">
            <a:extLst>
              <a:ext uri="{FF2B5EF4-FFF2-40B4-BE49-F238E27FC236}">
                <a16:creationId xmlns:a16="http://schemas.microsoft.com/office/drawing/2014/main" id="{9766477D-2454-7580-5D6D-5844DAB29A5B}"/>
              </a:ext>
            </a:extLst>
          </p:cNvPr>
          <p:cNvSpPr txBox="1">
            <a:spLocks/>
          </p:cNvSpPr>
          <p:nvPr/>
        </p:nvSpPr>
        <p:spPr>
          <a:xfrm>
            <a:off x="373234" y="5573832"/>
            <a:ext cx="1641448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 err="1">
                <a:solidFill>
                  <a:srgbClr val="002060"/>
                </a:solidFill>
              </a:rPr>
              <a:t>Ramond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21" name="Tijdelijke aanduiding voor inhoud 8">
            <a:extLst>
              <a:ext uri="{FF2B5EF4-FFF2-40B4-BE49-F238E27FC236}">
                <a16:creationId xmlns:a16="http://schemas.microsoft.com/office/drawing/2014/main" id="{752E23BB-E795-1CA8-9BAA-C38B69B8FF7D}"/>
              </a:ext>
            </a:extLst>
          </p:cNvPr>
          <p:cNvSpPr txBox="1">
            <a:spLocks/>
          </p:cNvSpPr>
          <p:nvPr/>
        </p:nvSpPr>
        <p:spPr>
          <a:xfrm>
            <a:off x="2675058" y="4519760"/>
            <a:ext cx="982399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Jens</a:t>
            </a:r>
          </a:p>
        </p:txBody>
      </p:sp>
      <p:sp>
        <p:nvSpPr>
          <p:cNvPr id="22" name="Tijdelijke aanduiding voor inhoud 8">
            <a:extLst>
              <a:ext uri="{FF2B5EF4-FFF2-40B4-BE49-F238E27FC236}">
                <a16:creationId xmlns:a16="http://schemas.microsoft.com/office/drawing/2014/main" id="{B19DFBDC-A47B-E64C-8E79-E30B56D62B27}"/>
              </a:ext>
            </a:extLst>
          </p:cNvPr>
          <p:cNvSpPr txBox="1">
            <a:spLocks/>
          </p:cNvSpPr>
          <p:nvPr/>
        </p:nvSpPr>
        <p:spPr>
          <a:xfrm>
            <a:off x="5126915" y="5573832"/>
            <a:ext cx="1235335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Saskia</a:t>
            </a:r>
          </a:p>
        </p:txBody>
      </p:sp>
      <p:sp>
        <p:nvSpPr>
          <p:cNvPr id="23" name="Tijdelijke aanduiding voor inhoud 8">
            <a:extLst>
              <a:ext uri="{FF2B5EF4-FFF2-40B4-BE49-F238E27FC236}">
                <a16:creationId xmlns:a16="http://schemas.microsoft.com/office/drawing/2014/main" id="{E2A418DF-808D-992D-75A0-64C8E7563C6B}"/>
              </a:ext>
            </a:extLst>
          </p:cNvPr>
          <p:cNvSpPr txBox="1">
            <a:spLocks/>
          </p:cNvSpPr>
          <p:nvPr/>
        </p:nvSpPr>
        <p:spPr>
          <a:xfrm>
            <a:off x="8748491" y="5050226"/>
            <a:ext cx="1319193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 err="1">
                <a:solidFill>
                  <a:srgbClr val="002060"/>
                </a:solidFill>
              </a:rPr>
              <a:t>Pepijn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24" name="Tijdelijke aanduiding voor inhoud 8">
            <a:extLst>
              <a:ext uri="{FF2B5EF4-FFF2-40B4-BE49-F238E27FC236}">
                <a16:creationId xmlns:a16="http://schemas.microsoft.com/office/drawing/2014/main" id="{70A3857F-211D-42A5-CA28-56728BAFCEC6}"/>
              </a:ext>
            </a:extLst>
          </p:cNvPr>
          <p:cNvSpPr txBox="1">
            <a:spLocks/>
          </p:cNvSpPr>
          <p:nvPr/>
        </p:nvSpPr>
        <p:spPr>
          <a:xfrm>
            <a:off x="364808" y="4519760"/>
            <a:ext cx="933705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Jack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25" name="Tijdelijke aanduiding voor inhoud 8">
            <a:extLst>
              <a:ext uri="{FF2B5EF4-FFF2-40B4-BE49-F238E27FC236}">
                <a16:creationId xmlns:a16="http://schemas.microsoft.com/office/drawing/2014/main" id="{63D89E50-62C3-9900-063D-14CFBB2247E2}"/>
              </a:ext>
            </a:extLst>
          </p:cNvPr>
          <p:cNvSpPr txBox="1">
            <a:spLocks/>
          </p:cNvSpPr>
          <p:nvPr/>
        </p:nvSpPr>
        <p:spPr>
          <a:xfrm>
            <a:off x="6338443" y="4519760"/>
            <a:ext cx="1604830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 err="1">
                <a:solidFill>
                  <a:srgbClr val="002060"/>
                </a:solidFill>
              </a:rPr>
              <a:t>Lennert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26" name="Tijdelijke aanduiding voor inhoud 8">
            <a:extLst>
              <a:ext uri="{FF2B5EF4-FFF2-40B4-BE49-F238E27FC236}">
                <a16:creationId xmlns:a16="http://schemas.microsoft.com/office/drawing/2014/main" id="{0B81EF72-A091-35DB-C4AA-08325493FC43}"/>
              </a:ext>
            </a:extLst>
          </p:cNvPr>
          <p:cNvSpPr txBox="1">
            <a:spLocks/>
          </p:cNvSpPr>
          <p:nvPr/>
        </p:nvSpPr>
        <p:spPr>
          <a:xfrm>
            <a:off x="367277" y="5050226"/>
            <a:ext cx="1429025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Marijn</a:t>
            </a:r>
          </a:p>
        </p:txBody>
      </p:sp>
      <p:sp>
        <p:nvSpPr>
          <p:cNvPr id="31" name="Tijdelijke aanduiding voor inhoud 8">
            <a:extLst>
              <a:ext uri="{FF2B5EF4-FFF2-40B4-BE49-F238E27FC236}">
                <a16:creationId xmlns:a16="http://schemas.microsoft.com/office/drawing/2014/main" id="{02F68F4C-1506-251E-BB1E-B8DD2572033A}"/>
              </a:ext>
            </a:extLst>
          </p:cNvPr>
          <p:cNvSpPr txBox="1">
            <a:spLocks/>
          </p:cNvSpPr>
          <p:nvPr/>
        </p:nvSpPr>
        <p:spPr>
          <a:xfrm>
            <a:off x="7405661" y="3986357"/>
            <a:ext cx="1205370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 err="1">
                <a:solidFill>
                  <a:srgbClr val="002060"/>
                </a:solidFill>
              </a:rPr>
              <a:t>Eelco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32" name="Tijdelijke aanduiding voor inhoud 8">
            <a:extLst>
              <a:ext uri="{FF2B5EF4-FFF2-40B4-BE49-F238E27FC236}">
                <a16:creationId xmlns:a16="http://schemas.microsoft.com/office/drawing/2014/main" id="{F31C4292-B077-4200-0D5F-AE51548FD802}"/>
              </a:ext>
            </a:extLst>
          </p:cNvPr>
          <p:cNvSpPr txBox="1">
            <a:spLocks/>
          </p:cNvSpPr>
          <p:nvPr/>
        </p:nvSpPr>
        <p:spPr>
          <a:xfrm>
            <a:off x="6254689" y="3986357"/>
            <a:ext cx="1161150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Eddy</a:t>
            </a:r>
          </a:p>
        </p:txBody>
      </p:sp>
      <p:sp>
        <p:nvSpPr>
          <p:cNvPr id="33" name="Tijdelijke aanduiding voor inhoud 8">
            <a:extLst>
              <a:ext uri="{FF2B5EF4-FFF2-40B4-BE49-F238E27FC236}">
                <a16:creationId xmlns:a16="http://schemas.microsoft.com/office/drawing/2014/main" id="{18B4CD20-5200-1DFC-E477-454E85ABB001}"/>
              </a:ext>
            </a:extLst>
          </p:cNvPr>
          <p:cNvSpPr txBox="1">
            <a:spLocks/>
          </p:cNvSpPr>
          <p:nvPr/>
        </p:nvSpPr>
        <p:spPr>
          <a:xfrm>
            <a:off x="2761319" y="5050226"/>
            <a:ext cx="1576303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 err="1">
                <a:solidFill>
                  <a:srgbClr val="002060"/>
                </a:solidFill>
              </a:rPr>
              <a:t>Maurits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34" name="Tijdelijke aanduiding voor inhoud 8">
            <a:extLst>
              <a:ext uri="{FF2B5EF4-FFF2-40B4-BE49-F238E27FC236}">
                <a16:creationId xmlns:a16="http://schemas.microsoft.com/office/drawing/2014/main" id="{8FC32F22-6685-D9BC-DA02-BE69AEA416D1}"/>
              </a:ext>
            </a:extLst>
          </p:cNvPr>
          <p:cNvSpPr txBox="1">
            <a:spLocks/>
          </p:cNvSpPr>
          <p:nvPr/>
        </p:nvSpPr>
        <p:spPr>
          <a:xfrm>
            <a:off x="5785931" y="5050226"/>
            <a:ext cx="1198356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Nirav</a:t>
            </a:r>
          </a:p>
        </p:txBody>
      </p:sp>
      <p:sp>
        <p:nvSpPr>
          <p:cNvPr id="35" name="Tijdelijke aanduiding voor inhoud 8">
            <a:extLst>
              <a:ext uri="{FF2B5EF4-FFF2-40B4-BE49-F238E27FC236}">
                <a16:creationId xmlns:a16="http://schemas.microsoft.com/office/drawing/2014/main" id="{E90DBF86-3AAA-6DE9-99B7-994FE0428D99}"/>
              </a:ext>
            </a:extLst>
          </p:cNvPr>
          <p:cNvSpPr txBox="1">
            <a:spLocks/>
          </p:cNvSpPr>
          <p:nvPr/>
        </p:nvSpPr>
        <p:spPr>
          <a:xfrm>
            <a:off x="6878025" y="5050226"/>
            <a:ext cx="874610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Ola</a:t>
            </a:r>
          </a:p>
        </p:txBody>
      </p:sp>
      <p:sp>
        <p:nvSpPr>
          <p:cNvPr id="36" name="Tijdelijke aanduiding voor inhoud 8">
            <a:extLst>
              <a:ext uri="{FF2B5EF4-FFF2-40B4-BE49-F238E27FC236}">
                <a16:creationId xmlns:a16="http://schemas.microsoft.com/office/drawing/2014/main" id="{52500A13-EA8C-9332-C176-5BCE1B4159B0}"/>
              </a:ext>
            </a:extLst>
          </p:cNvPr>
          <p:cNvSpPr txBox="1">
            <a:spLocks/>
          </p:cNvSpPr>
          <p:nvPr/>
        </p:nvSpPr>
        <p:spPr>
          <a:xfrm>
            <a:off x="7636635" y="5050226"/>
            <a:ext cx="1193980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Oscar</a:t>
            </a:r>
          </a:p>
        </p:txBody>
      </p:sp>
      <p:sp>
        <p:nvSpPr>
          <p:cNvPr id="37" name="Tijdelijke aanduiding voor inhoud 8">
            <a:extLst>
              <a:ext uri="{FF2B5EF4-FFF2-40B4-BE49-F238E27FC236}">
                <a16:creationId xmlns:a16="http://schemas.microsoft.com/office/drawing/2014/main" id="{A3073041-F3B9-E181-E0A5-52D8E5A038E4}"/>
              </a:ext>
            </a:extLst>
          </p:cNvPr>
          <p:cNvSpPr txBox="1">
            <a:spLocks/>
          </p:cNvSpPr>
          <p:nvPr/>
        </p:nvSpPr>
        <p:spPr>
          <a:xfrm>
            <a:off x="9937368" y="5050226"/>
            <a:ext cx="935534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 err="1">
                <a:solidFill>
                  <a:srgbClr val="002060"/>
                </a:solidFill>
              </a:rPr>
              <a:t>Pim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38" name="Tijdelijke aanduiding voor inhoud 8">
            <a:extLst>
              <a:ext uri="{FF2B5EF4-FFF2-40B4-BE49-F238E27FC236}">
                <a16:creationId xmlns:a16="http://schemas.microsoft.com/office/drawing/2014/main" id="{294CA537-DA03-FB5A-588A-63B5F6B1E5E8}"/>
              </a:ext>
            </a:extLst>
          </p:cNvPr>
          <p:cNvSpPr txBox="1">
            <a:spLocks/>
          </p:cNvSpPr>
          <p:nvPr/>
        </p:nvSpPr>
        <p:spPr>
          <a:xfrm>
            <a:off x="3516705" y="5573832"/>
            <a:ext cx="949155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Ron</a:t>
            </a:r>
          </a:p>
        </p:txBody>
      </p:sp>
      <p:sp>
        <p:nvSpPr>
          <p:cNvPr id="39" name="Tijdelijke aanduiding voor inhoud 8">
            <a:extLst>
              <a:ext uri="{FF2B5EF4-FFF2-40B4-BE49-F238E27FC236}">
                <a16:creationId xmlns:a16="http://schemas.microsoft.com/office/drawing/2014/main" id="{B340E688-7CFD-9C40-89F1-8CE5D8705E0D}"/>
              </a:ext>
            </a:extLst>
          </p:cNvPr>
          <p:cNvSpPr txBox="1">
            <a:spLocks/>
          </p:cNvSpPr>
          <p:nvPr/>
        </p:nvSpPr>
        <p:spPr>
          <a:xfrm>
            <a:off x="4307978" y="5573832"/>
            <a:ext cx="951261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Roy</a:t>
            </a:r>
          </a:p>
        </p:txBody>
      </p:sp>
      <p:sp>
        <p:nvSpPr>
          <p:cNvPr id="40" name="Tijdelijke aanduiding voor inhoud 8">
            <a:extLst>
              <a:ext uri="{FF2B5EF4-FFF2-40B4-BE49-F238E27FC236}">
                <a16:creationId xmlns:a16="http://schemas.microsoft.com/office/drawing/2014/main" id="{B5D64AB6-A0D3-DC66-FF31-9244856A5D9A}"/>
              </a:ext>
            </a:extLst>
          </p:cNvPr>
          <p:cNvSpPr txBox="1">
            <a:spLocks/>
          </p:cNvSpPr>
          <p:nvPr/>
        </p:nvSpPr>
        <p:spPr>
          <a:xfrm>
            <a:off x="6353817" y="5573832"/>
            <a:ext cx="1410766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Stefan</a:t>
            </a:r>
          </a:p>
        </p:txBody>
      </p:sp>
      <p:sp>
        <p:nvSpPr>
          <p:cNvPr id="41" name="Tijdelijke aanduiding voor inhoud 8">
            <a:extLst>
              <a:ext uri="{FF2B5EF4-FFF2-40B4-BE49-F238E27FC236}">
                <a16:creationId xmlns:a16="http://schemas.microsoft.com/office/drawing/2014/main" id="{010AB4F8-4374-2DB8-6B3A-9F6F82B996B4}"/>
              </a:ext>
            </a:extLst>
          </p:cNvPr>
          <p:cNvSpPr txBox="1">
            <a:spLocks/>
          </p:cNvSpPr>
          <p:nvPr/>
        </p:nvSpPr>
        <p:spPr>
          <a:xfrm>
            <a:off x="7530428" y="5573832"/>
            <a:ext cx="1546038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Wesley</a:t>
            </a:r>
          </a:p>
        </p:txBody>
      </p:sp>
      <p:sp>
        <p:nvSpPr>
          <p:cNvPr id="42" name="Tijdelijke aanduiding voor inhoud 8">
            <a:extLst>
              <a:ext uri="{FF2B5EF4-FFF2-40B4-BE49-F238E27FC236}">
                <a16:creationId xmlns:a16="http://schemas.microsoft.com/office/drawing/2014/main" id="{25C5100B-4C5A-8F31-A3B8-D58C743B1E2D}"/>
              </a:ext>
            </a:extLst>
          </p:cNvPr>
          <p:cNvSpPr txBox="1">
            <a:spLocks/>
          </p:cNvSpPr>
          <p:nvPr/>
        </p:nvSpPr>
        <p:spPr>
          <a:xfrm>
            <a:off x="10032164" y="5573832"/>
            <a:ext cx="1455399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Willem</a:t>
            </a:r>
          </a:p>
        </p:txBody>
      </p:sp>
      <p:sp>
        <p:nvSpPr>
          <p:cNvPr id="43" name="Tijdelijke aanduiding voor inhoud 8">
            <a:extLst>
              <a:ext uri="{FF2B5EF4-FFF2-40B4-BE49-F238E27FC236}">
                <a16:creationId xmlns:a16="http://schemas.microsoft.com/office/drawing/2014/main" id="{8B53D2FA-8D94-8E17-5FE8-6B112CCB942D}"/>
              </a:ext>
            </a:extLst>
          </p:cNvPr>
          <p:cNvSpPr txBox="1">
            <a:spLocks/>
          </p:cNvSpPr>
          <p:nvPr/>
        </p:nvSpPr>
        <p:spPr>
          <a:xfrm>
            <a:off x="4323951" y="4519760"/>
            <a:ext cx="1048199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Kaya</a:t>
            </a:r>
          </a:p>
        </p:txBody>
      </p:sp>
      <p:sp>
        <p:nvSpPr>
          <p:cNvPr id="44" name="Tijdelijke aanduiding voor inhoud 8">
            <a:extLst>
              <a:ext uri="{FF2B5EF4-FFF2-40B4-BE49-F238E27FC236}">
                <a16:creationId xmlns:a16="http://schemas.microsoft.com/office/drawing/2014/main" id="{9BC6EA59-A40E-F6B0-3282-F47A1C11A431}"/>
              </a:ext>
            </a:extLst>
          </p:cNvPr>
          <p:cNvSpPr txBox="1">
            <a:spLocks/>
          </p:cNvSpPr>
          <p:nvPr/>
        </p:nvSpPr>
        <p:spPr>
          <a:xfrm>
            <a:off x="5327479" y="4519760"/>
            <a:ext cx="1114911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Koen</a:t>
            </a:r>
          </a:p>
        </p:txBody>
      </p:sp>
      <p:sp>
        <p:nvSpPr>
          <p:cNvPr id="45" name="Tijdelijke aanduiding voor inhoud 8">
            <a:extLst>
              <a:ext uri="{FF2B5EF4-FFF2-40B4-BE49-F238E27FC236}">
                <a16:creationId xmlns:a16="http://schemas.microsoft.com/office/drawing/2014/main" id="{58324911-F346-0BB0-877D-A0536035CA1B}"/>
              </a:ext>
            </a:extLst>
          </p:cNvPr>
          <p:cNvSpPr txBox="1">
            <a:spLocks/>
          </p:cNvSpPr>
          <p:nvPr/>
        </p:nvSpPr>
        <p:spPr>
          <a:xfrm>
            <a:off x="7782530" y="4519760"/>
            <a:ext cx="1706529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Maarten</a:t>
            </a:r>
          </a:p>
        </p:txBody>
      </p:sp>
      <p:sp>
        <p:nvSpPr>
          <p:cNvPr id="46" name="Tijdelijke aanduiding voor inhoud 8">
            <a:extLst>
              <a:ext uri="{FF2B5EF4-FFF2-40B4-BE49-F238E27FC236}">
                <a16:creationId xmlns:a16="http://schemas.microsoft.com/office/drawing/2014/main" id="{33AF596C-4ABA-1B38-7984-04B223ECB9CF}"/>
              </a:ext>
            </a:extLst>
          </p:cNvPr>
          <p:cNvSpPr txBox="1">
            <a:spLocks/>
          </p:cNvSpPr>
          <p:nvPr/>
        </p:nvSpPr>
        <p:spPr>
          <a:xfrm>
            <a:off x="1692332" y="5050226"/>
            <a:ext cx="1225786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Mark</a:t>
            </a:r>
          </a:p>
        </p:txBody>
      </p:sp>
      <p:sp>
        <p:nvSpPr>
          <p:cNvPr id="47" name="Tijdelijke aanduiding voor inhoud 8">
            <a:extLst>
              <a:ext uri="{FF2B5EF4-FFF2-40B4-BE49-F238E27FC236}">
                <a16:creationId xmlns:a16="http://schemas.microsoft.com/office/drawing/2014/main" id="{F0EC93B9-0C8A-87C3-D739-3078A25DC572}"/>
              </a:ext>
            </a:extLst>
          </p:cNvPr>
          <p:cNvSpPr txBox="1">
            <a:spLocks/>
          </p:cNvSpPr>
          <p:nvPr/>
        </p:nvSpPr>
        <p:spPr>
          <a:xfrm>
            <a:off x="1437259" y="3986357"/>
            <a:ext cx="1237799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Barry</a:t>
            </a:r>
          </a:p>
        </p:txBody>
      </p:sp>
      <p:sp>
        <p:nvSpPr>
          <p:cNvPr id="48" name="Tijdelijke aanduiding voor inhoud 8">
            <a:extLst>
              <a:ext uri="{FF2B5EF4-FFF2-40B4-BE49-F238E27FC236}">
                <a16:creationId xmlns:a16="http://schemas.microsoft.com/office/drawing/2014/main" id="{226F6E94-138D-FC60-864B-762CD4250CB4}"/>
              </a:ext>
            </a:extLst>
          </p:cNvPr>
          <p:cNvSpPr txBox="1">
            <a:spLocks/>
          </p:cNvSpPr>
          <p:nvPr/>
        </p:nvSpPr>
        <p:spPr>
          <a:xfrm>
            <a:off x="2627540" y="3986357"/>
            <a:ext cx="1140278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Bram</a:t>
            </a:r>
          </a:p>
        </p:txBody>
      </p:sp>
      <p:sp>
        <p:nvSpPr>
          <p:cNvPr id="49" name="Tijdelijke aanduiding voor inhoud 8">
            <a:extLst>
              <a:ext uri="{FF2B5EF4-FFF2-40B4-BE49-F238E27FC236}">
                <a16:creationId xmlns:a16="http://schemas.microsoft.com/office/drawing/2014/main" id="{0B181B4C-BCD0-0C14-3E1B-9EDCF394D872}"/>
              </a:ext>
            </a:extLst>
          </p:cNvPr>
          <p:cNvSpPr txBox="1">
            <a:spLocks/>
          </p:cNvSpPr>
          <p:nvPr/>
        </p:nvSpPr>
        <p:spPr>
          <a:xfrm>
            <a:off x="3837535" y="3986357"/>
            <a:ext cx="1317422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Candy</a:t>
            </a:r>
          </a:p>
        </p:txBody>
      </p:sp>
      <p:sp>
        <p:nvSpPr>
          <p:cNvPr id="50" name="Tijdelijke aanduiding voor inhoud 8">
            <a:extLst>
              <a:ext uri="{FF2B5EF4-FFF2-40B4-BE49-F238E27FC236}">
                <a16:creationId xmlns:a16="http://schemas.microsoft.com/office/drawing/2014/main" id="{563D72DF-D200-F607-6FDA-321A3A2F75C5}"/>
              </a:ext>
            </a:extLst>
          </p:cNvPr>
          <p:cNvSpPr txBox="1">
            <a:spLocks/>
          </p:cNvSpPr>
          <p:nvPr/>
        </p:nvSpPr>
        <p:spPr>
          <a:xfrm>
            <a:off x="5199675" y="3986357"/>
            <a:ext cx="1062548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Dick</a:t>
            </a:r>
          </a:p>
        </p:txBody>
      </p:sp>
      <p:sp>
        <p:nvSpPr>
          <p:cNvPr id="51" name="Tijdelijke aanduiding voor inhoud 8">
            <a:extLst>
              <a:ext uri="{FF2B5EF4-FFF2-40B4-BE49-F238E27FC236}">
                <a16:creationId xmlns:a16="http://schemas.microsoft.com/office/drawing/2014/main" id="{C663D22F-AF0C-9D88-8CBD-C28C59D1B2FC}"/>
              </a:ext>
            </a:extLst>
          </p:cNvPr>
          <p:cNvSpPr txBox="1">
            <a:spLocks/>
          </p:cNvSpPr>
          <p:nvPr/>
        </p:nvSpPr>
        <p:spPr>
          <a:xfrm>
            <a:off x="8586371" y="3986357"/>
            <a:ext cx="1409702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Evelien</a:t>
            </a:r>
          </a:p>
        </p:txBody>
      </p:sp>
      <p:sp>
        <p:nvSpPr>
          <p:cNvPr id="52" name="Tijdelijke aanduiding voor inhoud 8">
            <a:extLst>
              <a:ext uri="{FF2B5EF4-FFF2-40B4-BE49-F238E27FC236}">
                <a16:creationId xmlns:a16="http://schemas.microsoft.com/office/drawing/2014/main" id="{01BC31ED-EBF1-D407-39D2-ABF1922C7D7B}"/>
              </a:ext>
            </a:extLst>
          </p:cNvPr>
          <p:cNvSpPr txBox="1">
            <a:spLocks/>
          </p:cNvSpPr>
          <p:nvPr/>
        </p:nvSpPr>
        <p:spPr>
          <a:xfrm>
            <a:off x="10083523" y="3986357"/>
            <a:ext cx="1112854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Hans</a:t>
            </a:r>
          </a:p>
        </p:txBody>
      </p:sp>
      <p:sp>
        <p:nvSpPr>
          <p:cNvPr id="53" name="Tijdelijke aanduiding voor inhoud 8">
            <a:extLst>
              <a:ext uri="{FF2B5EF4-FFF2-40B4-BE49-F238E27FC236}">
                <a16:creationId xmlns:a16="http://schemas.microsoft.com/office/drawing/2014/main" id="{E44B5AA1-A101-5680-61BF-BB423D02E14C}"/>
              </a:ext>
            </a:extLst>
          </p:cNvPr>
          <p:cNvSpPr txBox="1">
            <a:spLocks/>
          </p:cNvSpPr>
          <p:nvPr/>
        </p:nvSpPr>
        <p:spPr>
          <a:xfrm>
            <a:off x="3652870" y="4519760"/>
            <a:ext cx="758110" cy="63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</a:rPr>
              <a:t>Jos</a:t>
            </a:r>
          </a:p>
        </p:txBody>
      </p:sp>
      <p:pic>
        <p:nvPicPr>
          <p:cNvPr id="54" name="Picture 53" descr="Logo&#10;&#10;Description automatically generated">
            <a:extLst>
              <a:ext uri="{FF2B5EF4-FFF2-40B4-BE49-F238E27FC236}">
                <a16:creationId xmlns:a16="http://schemas.microsoft.com/office/drawing/2014/main" id="{2F514716-18AE-7D4D-AEB5-6AE84367E1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83" y="2291882"/>
            <a:ext cx="2175926" cy="9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2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A4AA30AF-EE09-CF20-1C43-0105C82BB9D5}"/>
              </a:ext>
            </a:extLst>
          </p:cNvPr>
          <p:cNvSpPr/>
          <p:nvPr/>
        </p:nvSpPr>
        <p:spPr>
          <a:xfrm flipH="1">
            <a:off x="241200" y="1537200"/>
            <a:ext cx="73319" cy="5008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>
              <a:solidFill>
                <a:srgbClr val="0070C0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A41FBB3-C5B5-AE0A-94F4-B08918A13F99}"/>
              </a:ext>
            </a:extLst>
          </p:cNvPr>
          <p:cNvSpPr txBox="1">
            <a:spLocks/>
          </p:cNvSpPr>
          <p:nvPr/>
        </p:nvSpPr>
        <p:spPr>
          <a:xfrm>
            <a:off x="374400" y="1245600"/>
            <a:ext cx="9221688" cy="1159008"/>
          </a:xfrm>
          <a:prstGeom prst="rect">
            <a:avLst/>
          </a:prstGeom>
        </p:spPr>
        <p:txBody>
          <a:bodyPr vert="horz" lIns="80189" tIns="40094" rIns="80189" bIns="4009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</a:t>
            </a:r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ITTIL contact information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BDBFB9-94DD-6BC8-0642-990661D8C26F}"/>
              </a:ext>
            </a:extLst>
          </p:cNvPr>
          <p:cNvGrpSpPr/>
          <p:nvPr/>
        </p:nvGrpSpPr>
        <p:grpSpPr>
          <a:xfrm>
            <a:off x="9874084" y="-53653"/>
            <a:ext cx="2700521" cy="2746911"/>
            <a:chOff x="9874084" y="-53653"/>
            <a:chExt cx="2700521" cy="2746911"/>
          </a:xfrm>
        </p:grpSpPr>
        <p:pic>
          <p:nvPicPr>
            <p:cNvPr id="3" name="Afbeelding 15">
              <a:extLst>
                <a:ext uri="{FF2B5EF4-FFF2-40B4-BE49-F238E27FC236}">
                  <a16:creationId xmlns:a16="http://schemas.microsoft.com/office/drawing/2014/main" id="{85A0570C-C11E-E639-3995-BDB3A857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084" y="-53653"/>
              <a:ext cx="2700521" cy="2746911"/>
            </a:xfrm>
            <a:prstGeom prst="rect">
              <a:avLst/>
            </a:prstGeom>
          </p:spPr>
        </p:pic>
        <p:pic>
          <p:nvPicPr>
            <p:cNvPr id="6" name="Afbeelding 6">
              <a:extLst>
                <a:ext uri="{FF2B5EF4-FFF2-40B4-BE49-F238E27FC236}">
                  <a16:creationId xmlns:a16="http://schemas.microsoft.com/office/drawing/2014/main" id="{E1F5ECDE-037C-8114-45E1-5597517F1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315" y="1636024"/>
              <a:ext cx="762057" cy="407592"/>
            </a:xfrm>
            <a:prstGeom prst="rect">
              <a:avLst/>
            </a:prstGeom>
          </p:spPr>
        </p:pic>
      </p:grpSp>
      <p:sp>
        <p:nvSpPr>
          <p:cNvPr id="17" name="Tijdelijke aanduiding voor inhoud 8">
            <a:extLst>
              <a:ext uri="{FF2B5EF4-FFF2-40B4-BE49-F238E27FC236}">
                <a16:creationId xmlns:a16="http://schemas.microsoft.com/office/drawing/2014/main" id="{D480E4B1-2790-3D09-DC66-91CB923340C1}"/>
              </a:ext>
            </a:extLst>
          </p:cNvPr>
          <p:cNvSpPr txBox="1">
            <a:spLocks/>
          </p:cNvSpPr>
          <p:nvPr/>
        </p:nvSpPr>
        <p:spPr>
          <a:xfrm>
            <a:off x="42953" y="2448909"/>
            <a:ext cx="11854776" cy="4267793"/>
          </a:xfrm>
          <a:prstGeom prst="rect">
            <a:avLst/>
          </a:prstGeom>
        </p:spPr>
        <p:txBody>
          <a:bodyPr vert="horz" lIns="80189" tIns="40094" rIns="80189" bIns="40094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Koen </a:t>
            </a:r>
            <a:r>
              <a:rPr lang="en-US" dirty="0" err="1">
                <a:solidFill>
                  <a:srgbClr val="002060"/>
                </a:solidFill>
              </a:rPr>
              <a:t>Aerts</a:t>
            </a:r>
            <a:r>
              <a:rPr lang="en-US" dirty="0">
                <a:solidFill>
                  <a:srgbClr val="002060"/>
                </a:solidFill>
              </a:rPr>
              <a:t> 			– President Devoxx4Kids – </a:t>
            </a:r>
            <a:r>
              <a:rPr lang="en-US" dirty="0">
                <a:solidFill>
                  <a:srgbClr val="002060"/>
                </a:solidFill>
                <a:hlinkClick r:id="rId11"/>
              </a:rPr>
              <a:t>koen@devoxx4kids.nl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Saskia Vermeer </a:t>
            </a:r>
            <a:r>
              <a:rPr lang="en-US" dirty="0" err="1">
                <a:solidFill>
                  <a:srgbClr val="002060"/>
                </a:solidFill>
              </a:rPr>
              <a:t>Ooms</a:t>
            </a:r>
            <a:r>
              <a:rPr lang="en-US" dirty="0">
                <a:solidFill>
                  <a:srgbClr val="002060"/>
                </a:solidFill>
              </a:rPr>
              <a:t>	– Secretary Devoxx4Kids – </a:t>
            </a:r>
            <a:r>
              <a:rPr lang="en-US" dirty="0">
                <a:solidFill>
                  <a:srgbClr val="002060"/>
                </a:solidFill>
                <a:hlinkClick r:id="rId12"/>
              </a:rPr>
              <a:t>saskia@devoxx4kids.nl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Eddy Vos 			– Product Owner LITTIL   – </a:t>
            </a:r>
            <a:r>
              <a:rPr lang="en-US" dirty="0">
                <a:solidFill>
                  <a:srgbClr val="002060"/>
                </a:solidFill>
                <a:hlinkClick r:id="rId13"/>
              </a:rPr>
              <a:t>eddy@devoxx4kids.nl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10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Contact address for schools and IT engineers : </a:t>
            </a:r>
            <a:r>
              <a:rPr lang="en-US" dirty="0">
                <a:solidFill>
                  <a:srgbClr val="002060"/>
                </a:solidFill>
                <a:hlinkClick r:id="rId14"/>
              </a:rPr>
              <a:t>info@littil.org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10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Website Devoxx4Kids 	: </a:t>
            </a:r>
            <a:r>
              <a:rPr lang="en-US" dirty="0">
                <a:solidFill>
                  <a:srgbClr val="002060"/>
                </a:solidFill>
                <a:hlinkClick r:id="rId15"/>
              </a:rPr>
              <a:t>https://www.devoxx4kids.nl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Website LITTIL 		: </a:t>
            </a:r>
            <a:r>
              <a:rPr lang="en-US" dirty="0">
                <a:solidFill>
                  <a:srgbClr val="002060"/>
                </a:solidFill>
                <a:hlinkClick r:id="rId16"/>
              </a:rPr>
              <a:t>https://www.littil.org</a:t>
            </a:r>
            <a:r>
              <a:rPr lang="en-US" dirty="0">
                <a:solidFill>
                  <a:srgbClr val="002060"/>
                </a:solidFill>
              </a:rPr>
              <a:t>  (currently in Dutch)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GitHub LITTIL 		: </a:t>
            </a:r>
            <a:r>
              <a:rPr lang="en-US" dirty="0">
                <a:solidFill>
                  <a:srgbClr val="002060"/>
                </a:solidFill>
                <a:hlinkClick r:id="rId17"/>
              </a:rPr>
              <a:t>https://github.com/Devoxx4Kids-NPO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(Slides &amp; documentation included)</a:t>
            </a:r>
            <a:endParaRPr lang="nl-NL" sz="2000" dirty="0"/>
          </a:p>
        </p:txBody>
      </p:sp>
      <p:pic>
        <p:nvPicPr>
          <p:cNvPr id="7" name="Picture 2" descr="Back Home">
            <a:extLst>
              <a:ext uri="{FF2B5EF4-FFF2-40B4-BE49-F238E27FC236}">
                <a16:creationId xmlns:a16="http://schemas.microsoft.com/office/drawing/2014/main" id="{D00A5311-5C56-878C-EC74-11BE21B3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21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53653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jdelijke aanduiding voor inhoud 8">
            <a:extLst>
              <a:ext uri="{FF2B5EF4-FFF2-40B4-BE49-F238E27FC236}">
                <a16:creationId xmlns:a16="http://schemas.microsoft.com/office/drawing/2014/main" id="{1B89C8F6-4223-5C8E-AA39-8E52224AA90B}"/>
              </a:ext>
            </a:extLst>
          </p:cNvPr>
          <p:cNvSpPr txBox="1">
            <a:spLocks/>
          </p:cNvSpPr>
          <p:nvPr/>
        </p:nvSpPr>
        <p:spPr>
          <a:xfrm>
            <a:off x="477682" y="2062264"/>
            <a:ext cx="9118264" cy="870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2014 – 2020 Devoxx4Kids days at several companies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4" descr="See the source image">
            <a:extLst>
              <a:ext uri="{FF2B5EF4-FFF2-40B4-BE49-F238E27FC236}">
                <a16:creationId xmlns:a16="http://schemas.microsoft.com/office/drawing/2014/main" id="{16361488-9CA5-25D8-D5D5-57AA45CA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81" y="3154510"/>
            <a:ext cx="4168239" cy="234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49CB7D-9DE8-83E3-B68C-78785D082E05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pic>
        <p:nvPicPr>
          <p:cNvPr id="2" name="Picture 2" descr="Back Home">
            <a:extLst>
              <a:ext uri="{FF2B5EF4-FFF2-40B4-BE49-F238E27FC236}">
                <a16:creationId xmlns:a16="http://schemas.microsoft.com/office/drawing/2014/main" id="{61DFD051-A1EF-4CD9-C9FB-7204F411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inhoud 8">
            <a:extLst>
              <a:ext uri="{FF2B5EF4-FFF2-40B4-BE49-F238E27FC236}">
                <a16:creationId xmlns:a16="http://schemas.microsoft.com/office/drawing/2014/main" id="{CDABA7DF-05B8-CC19-92E6-5813D183B1DA}"/>
              </a:ext>
            </a:extLst>
          </p:cNvPr>
          <p:cNvSpPr txBox="1">
            <a:spLocks/>
          </p:cNvSpPr>
          <p:nvPr/>
        </p:nvSpPr>
        <p:spPr>
          <a:xfrm>
            <a:off x="4954442" y="3482653"/>
            <a:ext cx="6929036" cy="1738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500" b="1" dirty="0">
                <a:solidFill>
                  <a:srgbClr val="002060"/>
                </a:solidFill>
              </a:rPr>
              <a:t>2020 ????</a:t>
            </a:r>
          </a:p>
        </p:txBody>
      </p:sp>
    </p:spTree>
    <p:extLst>
      <p:ext uri="{BB962C8B-B14F-4D97-AF65-F5344CB8AC3E}">
        <p14:creationId xmlns:p14="http://schemas.microsoft.com/office/powerpoint/2010/main" val="47888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jdelijke aanduiding voor inhoud 8">
            <a:extLst>
              <a:ext uri="{FF2B5EF4-FFF2-40B4-BE49-F238E27FC236}">
                <a16:creationId xmlns:a16="http://schemas.microsoft.com/office/drawing/2014/main" id="{1B89C8F6-4223-5C8E-AA39-8E52224AA90B}"/>
              </a:ext>
            </a:extLst>
          </p:cNvPr>
          <p:cNvSpPr txBox="1">
            <a:spLocks/>
          </p:cNvSpPr>
          <p:nvPr/>
        </p:nvSpPr>
        <p:spPr>
          <a:xfrm>
            <a:off x="477681" y="2062264"/>
            <a:ext cx="10388137" cy="4529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2014 – 2020 Devoxx4Kids days at several companies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4" descr="See the source image">
            <a:extLst>
              <a:ext uri="{FF2B5EF4-FFF2-40B4-BE49-F238E27FC236}">
                <a16:creationId xmlns:a16="http://schemas.microsoft.com/office/drawing/2014/main" id="{16361488-9CA5-25D8-D5D5-57AA45CA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81" y="3154510"/>
            <a:ext cx="4168239" cy="234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49CB7D-9DE8-83E3-B68C-78785D082E05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pic>
        <p:nvPicPr>
          <p:cNvPr id="14" name="Picture 2" descr="Back Home">
            <a:extLst>
              <a:ext uri="{FF2B5EF4-FFF2-40B4-BE49-F238E27FC236}">
                <a16:creationId xmlns:a16="http://schemas.microsoft.com/office/drawing/2014/main" id="{6D5D409D-7660-93E8-CB4A-D1C7A81D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9" y="0"/>
            <a:ext cx="3258973" cy="114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0ED31EF6-79B3-0B70-9D07-D9BC53A92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3314" cy="687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983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3" name="Tijdelijke aanduiding voor inhoud 8">
            <a:extLst>
              <a:ext uri="{FF2B5EF4-FFF2-40B4-BE49-F238E27FC236}">
                <a16:creationId xmlns:a16="http://schemas.microsoft.com/office/drawing/2014/main" id="{1B89C8F6-4223-5C8E-AA39-8E52224AA90B}"/>
              </a:ext>
            </a:extLst>
          </p:cNvPr>
          <p:cNvSpPr txBox="1">
            <a:spLocks/>
          </p:cNvSpPr>
          <p:nvPr/>
        </p:nvSpPr>
        <p:spPr>
          <a:xfrm>
            <a:off x="477681" y="2062264"/>
            <a:ext cx="10388137" cy="4529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  2014 – 2020 Devoxx4Kids days at several companies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4" descr="See the source image">
            <a:extLst>
              <a:ext uri="{FF2B5EF4-FFF2-40B4-BE49-F238E27FC236}">
                <a16:creationId xmlns:a16="http://schemas.microsoft.com/office/drawing/2014/main" id="{16361488-9CA5-25D8-D5D5-57AA45CA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81" y="3154510"/>
            <a:ext cx="4168239" cy="234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A846E8FE-A62E-63EB-0809-BF3380FD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950" y="3163072"/>
            <a:ext cx="4168239" cy="23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F4539CE4-B0EA-2C41-216C-6677BB8E4DD9}"/>
              </a:ext>
            </a:extLst>
          </p:cNvPr>
          <p:cNvSpPr txBox="1">
            <a:spLocks/>
          </p:cNvSpPr>
          <p:nvPr/>
        </p:nvSpPr>
        <p:spPr>
          <a:xfrm>
            <a:off x="4731019" y="3536886"/>
            <a:ext cx="1881459" cy="2249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200" b="1" dirty="0">
                <a:solidFill>
                  <a:srgbClr val="002060"/>
                </a:solidFill>
              </a:rPr>
              <a:t>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B3D63E-E481-212C-0054-6579C3A9949B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pic>
        <p:nvPicPr>
          <p:cNvPr id="7" name="Picture 2" descr="Back Home">
            <a:extLst>
              <a:ext uri="{FF2B5EF4-FFF2-40B4-BE49-F238E27FC236}">
                <a16:creationId xmlns:a16="http://schemas.microsoft.com/office/drawing/2014/main" id="{69CE84EB-9CD5-7BDD-F74D-CD4D9EE9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6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ECF80B96-30AF-3094-0180-7EE75CB66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7012" y="3602434"/>
            <a:ext cx="1885149" cy="262475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F52AE8A7-3043-70E9-D8A3-8A2D715F5D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92" y="3602434"/>
            <a:ext cx="2399790" cy="2603725"/>
          </a:xfrm>
          <a:prstGeom prst="rect">
            <a:avLst/>
          </a:prstGeom>
        </p:spPr>
      </p:pic>
      <p:sp>
        <p:nvSpPr>
          <p:cNvPr id="6" name="Tekstballon: rechthoek 5">
            <a:extLst>
              <a:ext uri="{FF2B5EF4-FFF2-40B4-BE49-F238E27FC236}">
                <a16:creationId xmlns:a16="http://schemas.microsoft.com/office/drawing/2014/main" id="{EFA1B9EA-A969-847D-A66F-DE8F24F316DF}"/>
              </a:ext>
            </a:extLst>
          </p:cNvPr>
          <p:cNvSpPr/>
          <p:nvPr/>
        </p:nvSpPr>
        <p:spPr>
          <a:xfrm>
            <a:off x="405114" y="1228192"/>
            <a:ext cx="4934210" cy="1354480"/>
          </a:xfrm>
          <a:prstGeom prst="wedgeRectCallout">
            <a:avLst>
              <a:gd name="adj1" fmla="val -31109"/>
              <a:gd name="adj2" fmla="val 132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Where do we find a </a:t>
            </a:r>
          </a:p>
          <a:p>
            <a:pPr algn="ctr"/>
            <a:r>
              <a:rPr lang="en-US" sz="2800" b="1" dirty="0"/>
              <a:t>guest IT teacher??</a:t>
            </a:r>
            <a:endParaRPr lang="nl-NL" sz="2800" b="1" dirty="0"/>
          </a:p>
        </p:txBody>
      </p:sp>
      <p:sp>
        <p:nvSpPr>
          <p:cNvPr id="12" name="Tekstballon: rechthoek 11">
            <a:extLst>
              <a:ext uri="{FF2B5EF4-FFF2-40B4-BE49-F238E27FC236}">
                <a16:creationId xmlns:a16="http://schemas.microsoft.com/office/drawing/2014/main" id="{C3985FAD-4256-11BD-C532-49FF1CC711A8}"/>
              </a:ext>
            </a:extLst>
          </p:cNvPr>
          <p:cNvSpPr/>
          <p:nvPr/>
        </p:nvSpPr>
        <p:spPr>
          <a:xfrm>
            <a:off x="5940641" y="1074634"/>
            <a:ext cx="4407126" cy="1354480"/>
          </a:xfrm>
          <a:prstGeom prst="wedgeRectCallout">
            <a:avLst>
              <a:gd name="adj1" fmla="val 21804"/>
              <a:gd name="adj2" fmla="val 138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Is there a school where I can be a guest IT teacher?</a:t>
            </a:r>
            <a:endParaRPr lang="nl-NL" sz="2800" b="1" dirty="0"/>
          </a:p>
        </p:txBody>
      </p:sp>
      <p:sp>
        <p:nvSpPr>
          <p:cNvPr id="13" name="Tekstballon: rechthoek 12">
            <a:extLst>
              <a:ext uri="{FF2B5EF4-FFF2-40B4-BE49-F238E27FC236}">
                <a16:creationId xmlns:a16="http://schemas.microsoft.com/office/drawing/2014/main" id="{6FCDE2DF-5CC3-7233-2FB1-FB0D390A50F6}"/>
              </a:ext>
            </a:extLst>
          </p:cNvPr>
          <p:cNvSpPr/>
          <p:nvPr/>
        </p:nvSpPr>
        <p:spPr>
          <a:xfrm>
            <a:off x="3590387" y="2781092"/>
            <a:ext cx="3696242" cy="2139410"/>
          </a:xfrm>
          <a:prstGeom prst="wedgeRectCallout">
            <a:avLst>
              <a:gd name="adj1" fmla="val 80147"/>
              <a:gd name="adj2" fmla="val 36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Is there a platform where I can store my lessons for children?</a:t>
            </a:r>
            <a:endParaRPr lang="nl-NL" sz="2800" b="1" dirty="0"/>
          </a:p>
        </p:txBody>
      </p:sp>
      <p:pic>
        <p:nvPicPr>
          <p:cNvPr id="14" name="Afbeelding 6">
            <a:extLst>
              <a:ext uri="{FF2B5EF4-FFF2-40B4-BE49-F238E27FC236}">
                <a16:creationId xmlns:a16="http://schemas.microsoft.com/office/drawing/2014/main" id="{A707E2F0-14E7-F38C-3A97-1A8EF7EBE8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41" y="5047163"/>
            <a:ext cx="2725865" cy="1457947"/>
          </a:xfrm>
          <a:prstGeom prst="rect">
            <a:avLst/>
          </a:prstGeom>
        </p:spPr>
      </p:pic>
      <p:sp>
        <p:nvSpPr>
          <p:cNvPr id="15" name="Pijl: links/rechts 14">
            <a:extLst>
              <a:ext uri="{FF2B5EF4-FFF2-40B4-BE49-F238E27FC236}">
                <a16:creationId xmlns:a16="http://schemas.microsoft.com/office/drawing/2014/main" id="{777CAA19-BF77-B828-D622-591FB84D6EB4}"/>
              </a:ext>
            </a:extLst>
          </p:cNvPr>
          <p:cNvSpPr/>
          <p:nvPr/>
        </p:nvSpPr>
        <p:spPr>
          <a:xfrm>
            <a:off x="2554226" y="5417308"/>
            <a:ext cx="1066508" cy="425000"/>
          </a:xfrm>
          <a:prstGeom prst="left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/>
          </a:p>
        </p:txBody>
      </p:sp>
      <p:sp>
        <p:nvSpPr>
          <p:cNvPr id="17" name="Pijl: links/rechts 16">
            <a:extLst>
              <a:ext uri="{FF2B5EF4-FFF2-40B4-BE49-F238E27FC236}">
                <a16:creationId xmlns:a16="http://schemas.microsoft.com/office/drawing/2014/main" id="{B42EB030-98A8-9057-9FCC-64664E6DF12D}"/>
              </a:ext>
            </a:extLst>
          </p:cNvPr>
          <p:cNvSpPr/>
          <p:nvPr/>
        </p:nvSpPr>
        <p:spPr>
          <a:xfrm>
            <a:off x="6753375" y="5417308"/>
            <a:ext cx="1066508" cy="425000"/>
          </a:xfrm>
          <a:prstGeom prst="left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A7795-DEBB-69F2-FA16-34C220E5D9B4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pic>
        <p:nvPicPr>
          <p:cNvPr id="7" name="Picture 2" descr="Back Home">
            <a:extLst>
              <a:ext uri="{FF2B5EF4-FFF2-40B4-BE49-F238E27FC236}">
                <a16:creationId xmlns:a16="http://schemas.microsoft.com/office/drawing/2014/main" id="{94C4A722-68A4-D16C-C707-7BE49780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46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4F4A3-B488-642C-373E-9A952D6EA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411" y="4785053"/>
            <a:ext cx="791931" cy="8738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CC05A64-4ECD-2B6E-2811-1DCA3CE47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807" y="372590"/>
            <a:ext cx="5345305" cy="543712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5A34CC5-8A64-0BAA-8DEC-EF98E4DE44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48" y="3739529"/>
            <a:ext cx="1483822" cy="793633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A85FC52E-BEBD-991E-E24D-41C40276909F}"/>
              </a:ext>
            </a:extLst>
          </p:cNvPr>
          <p:cNvSpPr/>
          <p:nvPr/>
        </p:nvSpPr>
        <p:spPr>
          <a:xfrm>
            <a:off x="675634" y="2310629"/>
            <a:ext cx="36379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Welcome</a:t>
            </a:r>
            <a:r>
              <a:rPr lang="nl-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nl-NL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</a:t>
            </a:r>
            <a:endParaRPr lang="nl-NL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9731F7D-3915-750D-ACCF-E965C611F91F}"/>
              </a:ext>
            </a:extLst>
          </p:cNvPr>
          <p:cNvSpPr/>
          <p:nvPr/>
        </p:nvSpPr>
        <p:spPr>
          <a:xfrm>
            <a:off x="7716540" y="2310629"/>
            <a:ext cx="3063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</a:t>
            </a:r>
            <a:r>
              <a:rPr lang="nl-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World</a:t>
            </a:r>
          </a:p>
        </p:txBody>
      </p:sp>
      <p:sp>
        <p:nvSpPr>
          <p:cNvPr id="13" name="Rechthoek 16">
            <a:extLst>
              <a:ext uri="{FF2B5EF4-FFF2-40B4-BE49-F238E27FC236}">
                <a16:creationId xmlns:a16="http://schemas.microsoft.com/office/drawing/2014/main" id="{CBEB3A19-4802-DBD7-747E-8633AB5D944A}"/>
              </a:ext>
            </a:extLst>
          </p:cNvPr>
          <p:cNvSpPr/>
          <p:nvPr/>
        </p:nvSpPr>
        <p:spPr>
          <a:xfrm>
            <a:off x="3232569" y="5375849"/>
            <a:ext cx="5612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Born </a:t>
            </a:r>
            <a:r>
              <a:rPr lang="nl-NL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October</a:t>
            </a:r>
            <a:r>
              <a:rPr lang="nl-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58579-8178-3DC5-2D38-63E3D50B40D9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pic>
        <p:nvPicPr>
          <p:cNvPr id="2" name="Picture 2" descr="Back Home">
            <a:extLst>
              <a:ext uri="{FF2B5EF4-FFF2-40B4-BE49-F238E27FC236}">
                <a16:creationId xmlns:a16="http://schemas.microsoft.com/office/drawing/2014/main" id="{7DFC393E-4A9E-A216-4D70-20D93E5CB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8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4909DB-B739-DE1D-C008-AD6B8A7E8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79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ACCD9-25AE-DE76-72CC-B0BAEBF1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435" y="3354071"/>
            <a:ext cx="450158" cy="49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C65C1-96AD-8380-9AFC-B976E3101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730" y="3197349"/>
            <a:ext cx="307705" cy="33953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D362A-F6D7-56C1-171D-846114DEC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5798" y="5497098"/>
            <a:ext cx="791931" cy="791931"/>
          </a:xfrm>
          <a:prstGeom prst="rect">
            <a:avLst/>
          </a:prstGeom>
        </p:spPr>
      </p:pic>
      <p:sp>
        <p:nvSpPr>
          <p:cNvPr id="18" name="Tijdelijke aanduiding voor inhoud 8">
            <a:extLst>
              <a:ext uri="{FF2B5EF4-FFF2-40B4-BE49-F238E27FC236}">
                <a16:creationId xmlns:a16="http://schemas.microsoft.com/office/drawing/2014/main" id="{BA340A6E-B650-7C3A-9BCE-61E8309C95BC}"/>
              </a:ext>
            </a:extLst>
          </p:cNvPr>
          <p:cNvSpPr txBox="1">
            <a:spLocks/>
          </p:cNvSpPr>
          <p:nvPr/>
        </p:nvSpPr>
        <p:spPr>
          <a:xfrm>
            <a:off x="1684456" y="2246522"/>
            <a:ext cx="1575311" cy="1186980"/>
          </a:xfrm>
          <a:prstGeom prst="rect">
            <a:avLst/>
          </a:prstGeom>
        </p:spPr>
        <p:txBody>
          <a:bodyPr vert="horz" lIns="80189" tIns="40094" rIns="80189" bIns="4009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002060"/>
                </a:solidFill>
              </a:rPr>
              <a:t>Koen Aerts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002060"/>
                </a:solidFill>
              </a:rPr>
              <a:t>President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1F4A1D50-FF6D-C67E-F1D4-4B45D44A76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407" y="1999380"/>
            <a:ext cx="1416623" cy="142962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5BB2772-F90E-7631-BB59-F1AD0276A7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8823" y="1999380"/>
            <a:ext cx="1372687" cy="1429619"/>
          </a:xfrm>
          <a:prstGeom prst="rect">
            <a:avLst/>
          </a:prstGeom>
        </p:spPr>
      </p:pic>
      <p:sp>
        <p:nvSpPr>
          <p:cNvPr id="21" name="Tijdelijke aanduiding voor inhoud 8">
            <a:extLst>
              <a:ext uri="{FF2B5EF4-FFF2-40B4-BE49-F238E27FC236}">
                <a16:creationId xmlns:a16="http://schemas.microsoft.com/office/drawing/2014/main" id="{02678FCD-2AA5-38E4-ECCE-7179503C60C0}"/>
              </a:ext>
            </a:extLst>
          </p:cNvPr>
          <p:cNvSpPr txBox="1">
            <a:spLocks/>
          </p:cNvSpPr>
          <p:nvPr/>
        </p:nvSpPr>
        <p:spPr>
          <a:xfrm>
            <a:off x="5043682" y="2240756"/>
            <a:ext cx="2942228" cy="1059001"/>
          </a:xfrm>
          <a:prstGeom prst="rect">
            <a:avLst/>
          </a:prstGeom>
        </p:spPr>
        <p:txBody>
          <a:bodyPr vert="horz" lIns="80189" tIns="40094" rIns="80189" bIns="40094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002060"/>
                </a:solidFill>
              </a:rPr>
              <a:t>Saskia Vermeer </a:t>
            </a:r>
            <a:r>
              <a:rPr lang="en-US" sz="2400" b="1" dirty="0" err="1">
                <a:solidFill>
                  <a:srgbClr val="002060"/>
                </a:solidFill>
              </a:rPr>
              <a:t>Ooms</a:t>
            </a:r>
            <a:endParaRPr lang="en-US" sz="24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rgbClr val="002060"/>
                </a:solidFill>
              </a:rPr>
              <a:t>Secretary</a:t>
            </a: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AA391857-21E6-3451-C768-B5897D54A8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166" y="4436320"/>
            <a:ext cx="1329174" cy="1438863"/>
          </a:xfrm>
          <a:prstGeom prst="rect">
            <a:avLst/>
          </a:prstGeom>
        </p:spPr>
      </p:pic>
      <p:sp>
        <p:nvSpPr>
          <p:cNvPr id="24" name="Tijdelijke aanduiding voor inhoud 8">
            <a:extLst>
              <a:ext uri="{FF2B5EF4-FFF2-40B4-BE49-F238E27FC236}">
                <a16:creationId xmlns:a16="http://schemas.microsoft.com/office/drawing/2014/main" id="{F6E07C07-A155-A0AB-6AC6-2966C3B36C5D}"/>
              </a:ext>
            </a:extLst>
          </p:cNvPr>
          <p:cNvSpPr txBox="1">
            <a:spLocks/>
          </p:cNvSpPr>
          <p:nvPr/>
        </p:nvSpPr>
        <p:spPr>
          <a:xfrm>
            <a:off x="1547799" y="4556947"/>
            <a:ext cx="2255372" cy="1301466"/>
          </a:xfrm>
          <a:prstGeom prst="rect">
            <a:avLst/>
          </a:prstGeom>
        </p:spPr>
        <p:txBody>
          <a:bodyPr vert="horz" lIns="80189" tIns="40094" rIns="80189" bIns="40094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002060"/>
                </a:solidFill>
              </a:rPr>
              <a:t>Eddy Vos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002060"/>
                </a:solidFill>
              </a:rPr>
              <a:t>Product Owner Scrum Master </a:t>
            </a:r>
          </a:p>
        </p:txBody>
      </p:sp>
      <p:sp>
        <p:nvSpPr>
          <p:cNvPr id="25" name="Tijdelijke aanduiding voor inhoud 8">
            <a:extLst>
              <a:ext uri="{FF2B5EF4-FFF2-40B4-BE49-F238E27FC236}">
                <a16:creationId xmlns:a16="http://schemas.microsoft.com/office/drawing/2014/main" id="{0F28999C-B5D0-A215-193A-50B6ACEB8880}"/>
              </a:ext>
            </a:extLst>
          </p:cNvPr>
          <p:cNvSpPr txBox="1">
            <a:spLocks/>
          </p:cNvSpPr>
          <p:nvPr/>
        </p:nvSpPr>
        <p:spPr>
          <a:xfrm>
            <a:off x="5043682" y="4556802"/>
            <a:ext cx="2333752" cy="1029913"/>
          </a:xfrm>
          <a:prstGeom prst="rect">
            <a:avLst/>
          </a:prstGeom>
        </p:spPr>
        <p:txBody>
          <a:bodyPr vert="horz" lIns="80189" tIns="40094" rIns="80189" bIns="40094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002060"/>
                </a:solidFill>
              </a:rPr>
              <a:t>Anja van Hagen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002060"/>
                </a:solidFill>
              </a:rPr>
              <a:t>Lead Front-End</a:t>
            </a:r>
          </a:p>
        </p:txBody>
      </p:sp>
      <p:sp>
        <p:nvSpPr>
          <p:cNvPr id="26" name="Tijdelijke aanduiding voor inhoud 8">
            <a:extLst>
              <a:ext uri="{FF2B5EF4-FFF2-40B4-BE49-F238E27FC236}">
                <a16:creationId xmlns:a16="http://schemas.microsoft.com/office/drawing/2014/main" id="{A75F2215-8CF2-01D9-D0B4-039D6915084A}"/>
              </a:ext>
            </a:extLst>
          </p:cNvPr>
          <p:cNvSpPr txBox="1">
            <a:spLocks/>
          </p:cNvSpPr>
          <p:nvPr/>
        </p:nvSpPr>
        <p:spPr>
          <a:xfrm>
            <a:off x="9517109" y="4512189"/>
            <a:ext cx="2490193" cy="1029913"/>
          </a:xfrm>
          <a:prstGeom prst="rect">
            <a:avLst/>
          </a:prstGeom>
        </p:spPr>
        <p:txBody>
          <a:bodyPr vert="horz" lIns="80189" tIns="40094" rIns="80189" bIns="40094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err="1">
                <a:solidFill>
                  <a:srgbClr val="002060"/>
                </a:solidFill>
              </a:rPr>
              <a:t>Pepijn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Schildkamp</a:t>
            </a:r>
            <a:endParaRPr lang="en-US" sz="24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rgbClr val="002060"/>
                </a:solidFill>
              </a:rPr>
              <a:t>Lead Back-End</a:t>
            </a:r>
          </a:p>
        </p:txBody>
      </p:sp>
      <p:pic>
        <p:nvPicPr>
          <p:cNvPr id="27" name="Afbeelding 24">
            <a:extLst>
              <a:ext uri="{FF2B5EF4-FFF2-40B4-BE49-F238E27FC236}">
                <a16:creationId xmlns:a16="http://schemas.microsoft.com/office/drawing/2014/main" id="{CB6FCB57-E975-15D0-8F2A-147A812E3A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8282" y="1944476"/>
            <a:ext cx="1329174" cy="1438863"/>
          </a:xfrm>
          <a:prstGeom prst="rect">
            <a:avLst/>
          </a:prstGeom>
        </p:spPr>
      </p:pic>
      <p:pic>
        <p:nvPicPr>
          <p:cNvPr id="28" name="Afbeelding 27" descr="Afbeelding met persoon, buiten, glimlachen&#10;&#10;Automatisch gegenereerde beschrijving">
            <a:extLst>
              <a:ext uri="{FF2B5EF4-FFF2-40B4-BE49-F238E27FC236}">
                <a16:creationId xmlns:a16="http://schemas.microsoft.com/office/drawing/2014/main" id="{4F87EA9A-F2AD-95F7-D18E-74F3E1988D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015" y="4474524"/>
            <a:ext cx="1254388" cy="1254388"/>
          </a:xfrm>
          <a:prstGeom prst="rect">
            <a:avLst/>
          </a:prstGeom>
        </p:spPr>
      </p:pic>
      <p:pic>
        <p:nvPicPr>
          <p:cNvPr id="29" name="Afbeelding 28" descr="Afbeelding met persoon, person, bril&#10;&#10;Automatisch gegenereerde beschrijving">
            <a:extLst>
              <a:ext uri="{FF2B5EF4-FFF2-40B4-BE49-F238E27FC236}">
                <a16:creationId xmlns:a16="http://schemas.microsoft.com/office/drawing/2014/main" id="{76BB5C2A-4A0D-85EF-E41E-B78EA6DE7B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67" y="4444563"/>
            <a:ext cx="1254389" cy="1254389"/>
          </a:xfrm>
          <a:prstGeom prst="rect">
            <a:avLst/>
          </a:prstGeom>
        </p:spPr>
      </p:pic>
      <p:sp>
        <p:nvSpPr>
          <p:cNvPr id="30" name="Titel 1">
            <a:extLst>
              <a:ext uri="{FF2B5EF4-FFF2-40B4-BE49-F238E27FC236}">
                <a16:creationId xmlns:a16="http://schemas.microsoft.com/office/drawing/2014/main" id="{D9E73327-BA04-8D30-FABB-49B72606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73" y="1357818"/>
            <a:ext cx="9221688" cy="623685"/>
          </a:xfrm>
        </p:spPr>
        <p:txBody>
          <a:bodyPr>
            <a:normAutofit/>
          </a:bodyPr>
          <a:lstStyle/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Devoxx4Kids Netherlands Board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44C6AADB-9313-F308-5F33-E000D570D2CC}"/>
              </a:ext>
            </a:extLst>
          </p:cNvPr>
          <p:cNvSpPr txBox="1">
            <a:spLocks/>
          </p:cNvSpPr>
          <p:nvPr/>
        </p:nvSpPr>
        <p:spPr>
          <a:xfrm>
            <a:off x="295421" y="3602520"/>
            <a:ext cx="9221688" cy="623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508" b="1" dirty="0">
                <a:solidFill>
                  <a:srgbClr val="002060"/>
                </a:solidFill>
                <a:latin typeface="Abadi" panose="020B0604020104020204" pitchFamily="34" charset="0"/>
              </a:rPr>
              <a:t>LITTIL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3F7D75-46C9-B09B-878C-5C05CBCFC03A}"/>
              </a:ext>
            </a:extLst>
          </p:cNvPr>
          <p:cNvSpPr txBox="1"/>
          <p:nvPr/>
        </p:nvSpPr>
        <p:spPr>
          <a:xfrm>
            <a:off x="8520283" y="6449988"/>
            <a:ext cx="36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HTTPS://WWW.LITTIL.ORG</a:t>
            </a:r>
            <a:endParaRPr lang="en-NL" sz="2400" b="1" dirty="0"/>
          </a:p>
        </p:txBody>
      </p:sp>
      <p:pic>
        <p:nvPicPr>
          <p:cNvPr id="35" name="Afbeelding 15">
            <a:extLst>
              <a:ext uri="{FF2B5EF4-FFF2-40B4-BE49-F238E27FC236}">
                <a16:creationId xmlns:a16="http://schemas.microsoft.com/office/drawing/2014/main" id="{424F62C2-3CD9-C77E-E851-306A3E722E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4084" y="-53653"/>
            <a:ext cx="2700521" cy="2746911"/>
          </a:xfrm>
          <a:prstGeom prst="rect">
            <a:avLst/>
          </a:prstGeom>
        </p:spPr>
      </p:pic>
      <p:pic>
        <p:nvPicPr>
          <p:cNvPr id="36" name="Afbeelding 6">
            <a:extLst>
              <a:ext uri="{FF2B5EF4-FFF2-40B4-BE49-F238E27FC236}">
                <a16:creationId xmlns:a16="http://schemas.microsoft.com/office/drawing/2014/main" id="{F8D904F7-2E79-59F9-D943-941BED75B5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315" y="1636024"/>
            <a:ext cx="762057" cy="407592"/>
          </a:xfrm>
          <a:prstGeom prst="rect">
            <a:avLst/>
          </a:prstGeom>
        </p:spPr>
      </p:pic>
      <p:sp>
        <p:nvSpPr>
          <p:cNvPr id="22" name="Tijdelijke aanduiding voor inhoud 8">
            <a:extLst>
              <a:ext uri="{FF2B5EF4-FFF2-40B4-BE49-F238E27FC236}">
                <a16:creationId xmlns:a16="http://schemas.microsoft.com/office/drawing/2014/main" id="{9E9687A6-697E-B9E4-8017-307E6CADE4EF}"/>
              </a:ext>
            </a:extLst>
          </p:cNvPr>
          <p:cNvSpPr txBox="1">
            <a:spLocks/>
          </p:cNvSpPr>
          <p:nvPr/>
        </p:nvSpPr>
        <p:spPr>
          <a:xfrm>
            <a:off x="9028879" y="2276986"/>
            <a:ext cx="2000525" cy="1115419"/>
          </a:xfrm>
          <a:prstGeom prst="rect">
            <a:avLst/>
          </a:prstGeom>
        </p:spPr>
        <p:txBody>
          <a:bodyPr vert="horz" lIns="80189" tIns="40094" rIns="80189" bIns="4009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002060"/>
                </a:solidFill>
              </a:rPr>
              <a:t>Eddy Vos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002060"/>
                </a:solidFill>
              </a:rPr>
              <a:t>Treasurer</a:t>
            </a:r>
          </a:p>
        </p:txBody>
      </p:sp>
      <p:pic>
        <p:nvPicPr>
          <p:cNvPr id="2" name="Picture 2" descr="Back Home">
            <a:extLst>
              <a:ext uri="{FF2B5EF4-FFF2-40B4-BE49-F238E27FC236}">
                <a16:creationId xmlns:a16="http://schemas.microsoft.com/office/drawing/2014/main" id="{C921E570-F93A-649F-3927-B1579E03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" y="0"/>
            <a:ext cx="3403477" cy="11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1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1479</Words>
  <Application>Microsoft Office PowerPoint</Application>
  <PresentationFormat>Widescreen</PresentationFormat>
  <Paragraphs>646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Abadi</vt:lpstr>
      <vt:lpstr>Arial</vt:lpstr>
      <vt:lpstr>Calibri</vt:lpstr>
      <vt:lpstr>Calibri Light</vt:lpstr>
      <vt:lpstr>Univers Condensed Light</vt:lpstr>
      <vt:lpstr>Wingdings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Devoxx4Kids Netherlands Board</vt:lpstr>
      <vt:lpstr>PowerPoint Presentation</vt:lpstr>
      <vt:lpstr>PowerPoint Presentation</vt:lpstr>
      <vt:lpstr>What is LITTIL</vt:lpstr>
      <vt:lpstr>LITTIL Historie</vt:lpstr>
      <vt:lpstr>LITTIL Historie</vt:lpstr>
      <vt:lpstr>LITTIL Historie</vt:lpstr>
      <vt:lpstr>LITTIL Historie</vt:lpstr>
      <vt:lpstr>LITTIL Historie</vt:lpstr>
      <vt:lpstr>LITTIL Historie</vt:lpstr>
      <vt:lpstr>LITTIL Historie</vt:lpstr>
      <vt:lpstr>LITTIL Historie</vt:lpstr>
      <vt:lpstr>LITTIL Historie</vt:lpstr>
      <vt:lpstr>LITTIL Historie</vt:lpstr>
      <vt:lpstr>LITTIL Historie</vt:lpstr>
      <vt:lpstr>LITTIL Historie</vt:lpstr>
      <vt:lpstr>LITTIL Historie</vt:lpstr>
      <vt:lpstr>LITTIL Historie</vt:lpstr>
      <vt:lpstr>LITTIL Future</vt:lpstr>
      <vt:lpstr>LITTIL Future</vt:lpstr>
      <vt:lpstr>LITTIL Help needed</vt:lpstr>
      <vt:lpstr>What did we learn</vt:lpstr>
      <vt:lpstr>What did we learn</vt:lpstr>
      <vt:lpstr>What did we learn</vt:lpstr>
      <vt:lpstr>JOIN US !! This is what you can expect</vt:lpstr>
      <vt:lpstr>Big thanks to our sponsors!</vt:lpstr>
      <vt:lpstr>Big thanks to our sponsors!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Eddy Vos</dc:creator>
  <cp:lastModifiedBy>ABN</cp:lastModifiedBy>
  <cp:revision>20</cp:revision>
  <dcterms:created xsi:type="dcterms:W3CDTF">2022-09-28T13:55:24Z</dcterms:created>
  <dcterms:modified xsi:type="dcterms:W3CDTF">2022-10-14T08:22:23Z</dcterms:modified>
</cp:coreProperties>
</file>